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79" r:id="rId4"/>
  </p:sldMasterIdLst>
  <p:notesMasterIdLst>
    <p:notesMasterId r:id="rId68"/>
  </p:notesMasterIdLst>
  <p:handoutMasterIdLst>
    <p:handoutMasterId r:id="rId69"/>
  </p:handoutMasterIdLst>
  <p:sldIdLst>
    <p:sldId id="256" r:id="rId5"/>
    <p:sldId id="709" r:id="rId6"/>
    <p:sldId id="385" r:id="rId7"/>
    <p:sldId id="305" r:id="rId8"/>
    <p:sldId id="710" r:id="rId9"/>
    <p:sldId id="742" r:id="rId10"/>
    <p:sldId id="3023" r:id="rId11"/>
    <p:sldId id="743" r:id="rId12"/>
    <p:sldId id="3024" r:id="rId13"/>
    <p:sldId id="3027" r:id="rId14"/>
    <p:sldId id="3025" r:id="rId15"/>
    <p:sldId id="3028" r:id="rId16"/>
    <p:sldId id="3030" r:id="rId17"/>
    <p:sldId id="3029" r:id="rId18"/>
    <p:sldId id="3036" r:id="rId19"/>
    <p:sldId id="3022" r:id="rId20"/>
    <p:sldId id="744" r:id="rId21"/>
    <p:sldId id="3032" r:id="rId22"/>
    <p:sldId id="3037" r:id="rId23"/>
    <p:sldId id="3038" r:id="rId24"/>
    <p:sldId id="3026" r:id="rId25"/>
    <p:sldId id="3033" r:id="rId26"/>
    <p:sldId id="3039" r:id="rId27"/>
    <p:sldId id="3040" r:id="rId28"/>
    <p:sldId id="3035" r:id="rId29"/>
    <p:sldId id="3041" r:id="rId30"/>
    <p:sldId id="3042" r:id="rId31"/>
    <p:sldId id="3034" r:id="rId32"/>
    <p:sldId id="3043" r:id="rId33"/>
    <p:sldId id="3044" r:id="rId34"/>
    <p:sldId id="3045" r:id="rId35"/>
    <p:sldId id="3046" r:id="rId36"/>
    <p:sldId id="3047" r:id="rId37"/>
    <p:sldId id="707" r:id="rId38"/>
    <p:sldId id="708" r:id="rId39"/>
    <p:sldId id="258" r:id="rId40"/>
    <p:sldId id="342" r:id="rId41"/>
    <p:sldId id="321" r:id="rId42"/>
    <p:sldId id="316" r:id="rId43"/>
    <p:sldId id="319" r:id="rId44"/>
    <p:sldId id="320" r:id="rId45"/>
    <p:sldId id="317" r:id="rId46"/>
    <p:sldId id="322" r:id="rId47"/>
    <p:sldId id="327" r:id="rId48"/>
    <p:sldId id="324" r:id="rId49"/>
    <p:sldId id="323" r:id="rId50"/>
    <p:sldId id="325" r:id="rId51"/>
    <p:sldId id="328" r:id="rId52"/>
    <p:sldId id="329" r:id="rId53"/>
    <p:sldId id="330" r:id="rId54"/>
    <p:sldId id="331" r:id="rId55"/>
    <p:sldId id="332" r:id="rId56"/>
    <p:sldId id="333" r:id="rId57"/>
    <p:sldId id="334" r:id="rId58"/>
    <p:sldId id="335" r:id="rId59"/>
    <p:sldId id="336" r:id="rId60"/>
    <p:sldId id="337" r:id="rId61"/>
    <p:sldId id="3048" r:id="rId62"/>
    <p:sldId id="338" r:id="rId63"/>
    <p:sldId id="339" r:id="rId64"/>
    <p:sldId id="341" r:id="rId65"/>
    <p:sldId id="340" r:id="rId66"/>
    <p:sldId id="259" r:id="rId67"/>
  </p:sldIdLst>
  <p:sldSz cx="9144000" cy="5143500" type="screen16x9"/>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0EC12D03-EAEB-4B45-8FB7-18477AA14F16}">
          <p14:sldIdLst>
            <p14:sldId id="256"/>
            <p14:sldId id="709"/>
            <p14:sldId id="385"/>
            <p14:sldId id="305"/>
          </p14:sldIdLst>
        </p14:section>
        <p14:section name="1er Módulo - Presentación de Plataforma" id="{B6E97B53-D5A8-4374-A920-9880FE3EC9AF}">
          <p14:sldIdLst>
            <p14:sldId id="710"/>
            <p14:sldId id="742"/>
            <p14:sldId id="3023"/>
            <p14:sldId id="743"/>
            <p14:sldId id="3024"/>
            <p14:sldId id="3027"/>
            <p14:sldId id="3025"/>
            <p14:sldId id="3028"/>
            <p14:sldId id="3030"/>
            <p14:sldId id="3029"/>
            <p14:sldId id="3036"/>
            <p14:sldId id="3022"/>
            <p14:sldId id="744"/>
            <p14:sldId id="3032"/>
            <p14:sldId id="3037"/>
            <p14:sldId id="3038"/>
            <p14:sldId id="3026"/>
            <p14:sldId id="3033"/>
            <p14:sldId id="3039"/>
            <p14:sldId id="3040"/>
            <p14:sldId id="3035"/>
            <p14:sldId id="3041"/>
            <p14:sldId id="3042"/>
            <p14:sldId id="3034"/>
            <p14:sldId id="3043"/>
            <p14:sldId id="3044"/>
            <p14:sldId id="3045"/>
            <p14:sldId id="3046"/>
            <p14:sldId id="3047"/>
          </p14:sldIdLst>
        </p14:section>
        <p14:section name="2do Módulo - Oracle Digital Assistant" id="{88DD66C8-45BC-4F41-A3AE-8EB4D6E5B318}">
          <p14:sldIdLst>
            <p14:sldId id="707"/>
            <p14:sldId id="708"/>
            <p14:sldId id="258"/>
            <p14:sldId id="342"/>
            <p14:sldId id="321"/>
            <p14:sldId id="316"/>
            <p14:sldId id="319"/>
            <p14:sldId id="320"/>
            <p14:sldId id="317"/>
            <p14:sldId id="322"/>
            <p14:sldId id="327"/>
            <p14:sldId id="324"/>
            <p14:sldId id="323"/>
            <p14:sldId id="325"/>
            <p14:sldId id="328"/>
            <p14:sldId id="329"/>
            <p14:sldId id="330"/>
            <p14:sldId id="331"/>
            <p14:sldId id="332"/>
            <p14:sldId id="333"/>
            <p14:sldId id="334"/>
            <p14:sldId id="335"/>
            <p14:sldId id="336"/>
            <p14:sldId id="337"/>
            <p14:sldId id="3048"/>
            <p14:sldId id="338"/>
            <p14:sldId id="339"/>
            <p14:sldId id="341"/>
            <p14:sldId id="340"/>
            <p14:sldId id="2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46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E32DCA-A28B-4B7D-8613-CD91E2E0D2BB}" v="3" dt="2021-09-22T19:39:48.706"/>
    <p1510:client id="{93814D84-695F-401B-BC11-5D5C0D514BEA}" v="14" dt="2021-09-22T19:43:23.625"/>
    <p1510:client id="{B39BDB7E-C10D-47E2-90CA-152E5C9811E3}" v="1" dt="2021-09-22T22:22:25.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90"/>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07C3F4-5138-482D-912D-71E770C5072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E0432A6-9DF0-4430-881E-0F6E14E9722E}">
      <dgm:prSet/>
      <dgm:spPr/>
      <dgm:t>
        <a:bodyPr/>
        <a:lstStyle/>
        <a:p>
          <a:pPr>
            <a:lnSpc>
              <a:spcPct val="100000"/>
            </a:lnSpc>
          </a:pPr>
          <a:r>
            <a:rPr lang="es-MX"/>
            <a:t>Introducción a la plataforma NOWO							</a:t>
          </a:r>
          <a:endParaRPr lang="en-US"/>
        </a:p>
      </dgm:t>
    </dgm:pt>
    <dgm:pt modelId="{E52DE26F-1222-4D44-849D-468ACA8724F0}" type="parTrans" cxnId="{71306231-45D6-402C-85D1-C9014FFD5875}">
      <dgm:prSet/>
      <dgm:spPr/>
      <dgm:t>
        <a:bodyPr/>
        <a:lstStyle/>
        <a:p>
          <a:endParaRPr lang="en-US"/>
        </a:p>
      </dgm:t>
    </dgm:pt>
    <dgm:pt modelId="{920D4465-D934-466F-BD96-B72CCDA0E212}" type="sibTrans" cxnId="{71306231-45D6-402C-85D1-C9014FFD5875}">
      <dgm:prSet/>
      <dgm:spPr/>
      <dgm:t>
        <a:bodyPr/>
        <a:lstStyle/>
        <a:p>
          <a:endParaRPr lang="en-US"/>
        </a:p>
      </dgm:t>
    </dgm:pt>
    <dgm:pt modelId="{2565C1A4-17B7-465C-801F-C7C95BA48986}">
      <dgm:prSet/>
      <dgm:spPr/>
      <dgm:t>
        <a:bodyPr/>
        <a:lstStyle/>
        <a:p>
          <a:pPr>
            <a:lnSpc>
              <a:spcPct val="100000"/>
            </a:lnSpc>
          </a:pPr>
          <a:r>
            <a:rPr lang="es-MX"/>
            <a:t>Análisis de componentes de NOWO 							</a:t>
          </a:r>
          <a:endParaRPr lang="en-US"/>
        </a:p>
      </dgm:t>
    </dgm:pt>
    <dgm:pt modelId="{B9C1E929-7B4C-4209-BFA5-61FA27CD86CE}" type="parTrans" cxnId="{E1EAA5B5-C1B1-418F-9EA9-0AD60598234D}">
      <dgm:prSet/>
      <dgm:spPr/>
      <dgm:t>
        <a:bodyPr/>
        <a:lstStyle/>
        <a:p>
          <a:endParaRPr lang="en-US"/>
        </a:p>
      </dgm:t>
    </dgm:pt>
    <dgm:pt modelId="{A5F45CED-06D2-4DDD-891F-E33D729237AE}" type="sibTrans" cxnId="{E1EAA5B5-C1B1-418F-9EA9-0AD60598234D}">
      <dgm:prSet/>
      <dgm:spPr/>
      <dgm:t>
        <a:bodyPr/>
        <a:lstStyle/>
        <a:p>
          <a:endParaRPr lang="en-US"/>
        </a:p>
      </dgm:t>
    </dgm:pt>
    <dgm:pt modelId="{729A4512-DD18-405E-AEA8-B270C4FE6A3F}" type="pres">
      <dgm:prSet presAssocID="{3A07C3F4-5138-482D-912D-71E770C50720}" presName="root" presStyleCnt="0">
        <dgm:presLayoutVars>
          <dgm:dir/>
          <dgm:resizeHandles val="exact"/>
        </dgm:presLayoutVars>
      </dgm:prSet>
      <dgm:spPr/>
    </dgm:pt>
    <dgm:pt modelId="{9D0CDBA7-F021-4707-9EE4-68A4CE66AA45}" type="pres">
      <dgm:prSet presAssocID="{6E0432A6-9DF0-4430-881E-0F6E14E9722E}" presName="compNode" presStyleCnt="0"/>
      <dgm:spPr/>
    </dgm:pt>
    <dgm:pt modelId="{D281CB59-C56C-4319-BB1A-9257EC1A4F07}" type="pres">
      <dgm:prSet presAssocID="{6E0432A6-9DF0-4430-881E-0F6E14E9722E}" presName="bgRect" presStyleLbl="bgShp" presStyleIdx="0" presStyleCnt="2"/>
      <dgm:spPr/>
    </dgm:pt>
    <dgm:pt modelId="{B0686287-E091-4608-BAA8-4AA4C2AFB298}" type="pres">
      <dgm:prSet presAssocID="{6E0432A6-9DF0-4430-881E-0F6E14E9722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46AFECCB-8B18-4681-B527-0144C3FE340C}" type="pres">
      <dgm:prSet presAssocID="{6E0432A6-9DF0-4430-881E-0F6E14E9722E}" presName="spaceRect" presStyleCnt="0"/>
      <dgm:spPr/>
    </dgm:pt>
    <dgm:pt modelId="{5C23D851-8713-4448-B0E1-BBB4578B802C}" type="pres">
      <dgm:prSet presAssocID="{6E0432A6-9DF0-4430-881E-0F6E14E9722E}" presName="parTx" presStyleLbl="revTx" presStyleIdx="0" presStyleCnt="2">
        <dgm:presLayoutVars>
          <dgm:chMax val="0"/>
          <dgm:chPref val="0"/>
        </dgm:presLayoutVars>
      </dgm:prSet>
      <dgm:spPr/>
    </dgm:pt>
    <dgm:pt modelId="{0DFBF3C8-E42B-4382-9FA0-D10D5FB5AB6B}" type="pres">
      <dgm:prSet presAssocID="{920D4465-D934-466F-BD96-B72CCDA0E212}" presName="sibTrans" presStyleCnt="0"/>
      <dgm:spPr/>
    </dgm:pt>
    <dgm:pt modelId="{A402807B-C4EB-4694-9AF2-63B94CD3322B}" type="pres">
      <dgm:prSet presAssocID="{2565C1A4-17B7-465C-801F-C7C95BA48986}" presName="compNode" presStyleCnt="0"/>
      <dgm:spPr/>
    </dgm:pt>
    <dgm:pt modelId="{F194EBCC-7749-4299-A14A-01045D3F6E60}" type="pres">
      <dgm:prSet presAssocID="{2565C1A4-17B7-465C-801F-C7C95BA48986}" presName="bgRect" presStyleLbl="bgShp" presStyleIdx="1" presStyleCnt="2"/>
      <dgm:spPr/>
    </dgm:pt>
    <dgm:pt modelId="{3A11C433-BA88-4B54-A452-EB3DDC8EBAB8}" type="pres">
      <dgm:prSet presAssocID="{2565C1A4-17B7-465C-801F-C7C95BA489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8B22ED41-2EE8-4653-A420-BE1C9C90290D}" type="pres">
      <dgm:prSet presAssocID="{2565C1A4-17B7-465C-801F-C7C95BA48986}" presName="spaceRect" presStyleCnt="0"/>
      <dgm:spPr/>
    </dgm:pt>
    <dgm:pt modelId="{3F4CB16B-285A-43D4-A7B3-119071E4F6A0}" type="pres">
      <dgm:prSet presAssocID="{2565C1A4-17B7-465C-801F-C7C95BA48986}" presName="parTx" presStyleLbl="revTx" presStyleIdx="1" presStyleCnt="2">
        <dgm:presLayoutVars>
          <dgm:chMax val="0"/>
          <dgm:chPref val="0"/>
        </dgm:presLayoutVars>
      </dgm:prSet>
      <dgm:spPr/>
    </dgm:pt>
  </dgm:ptLst>
  <dgm:cxnLst>
    <dgm:cxn modelId="{71306231-45D6-402C-85D1-C9014FFD5875}" srcId="{3A07C3F4-5138-482D-912D-71E770C50720}" destId="{6E0432A6-9DF0-4430-881E-0F6E14E9722E}" srcOrd="0" destOrd="0" parTransId="{E52DE26F-1222-4D44-849D-468ACA8724F0}" sibTransId="{920D4465-D934-466F-BD96-B72CCDA0E212}"/>
    <dgm:cxn modelId="{E1EAA5B5-C1B1-418F-9EA9-0AD60598234D}" srcId="{3A07C3F4-5138-482D-912D-71E770C50720}" destId="{2565C1A4-17B7-465C-801F-C7C95BA48986}" srcOrd="1" destOrd="0" parTransId="{B9C1E929-7B4C-4209-BFA5-61FA27CD86CE}" sibTransId="{A5F45CED-06D2-4DDD-891F-E33D729237AE}"/>
    <dgm:cxn modelId="{073953B6-03C9-47BB-8EDB-88B4589826C2}" type="presOf" srcId="{3A07C3F4-5138-482D-912D-71E770C50720}" destId="{729A4512-DD18-405E-AEA8-B270C4FE6A3F}" srcOrd="0" destOrd="0" presId="urn:microsoft.com/office/officeart/2018/2/layout/IconVerticalSolidList"/>
    <dgm:cxn modelId="{539D55BB-AC31-4107-8A3D-48699909D488}" type="presOf" srcId="{6E0432A6-9DF0-4430-881E-0F6E14E9722E}" destId="{5C23D851-8713-4448-B0E1-BBB4578B802C}" srcOrd="0" destOrd="0" presId="urn:microsoft.com/office/officeart/2018/2/layout/IconVerticalSolidList"/>
    <dgm:cxn modelId="{1D6ABAC8-29C9-40F4-9911-BCB8CB856B76}" type="presOf" srcId="{2565C1A4-17B7-465C-801F-C7C95BA48986}" destId="{3F4CB16B-285A-43D4-A7B3-119071E4F6A0}" srcOrd="0" destOrd="0" presId="urn:microsoft.com/office/officeart/2018/2/layout/IconVerticalSolidList"/>
    <dgm:cxn modelId="{42CCD8FE-04C5-4315-990D-99FEE30D9248}" type="presParOf" srcId="{729A4512-DD18-405E-AEA8-B270C4FE6A3F}" destId="{9D0CDBA7-F021-4707-9EE4-68A4CE66AA45}" srcOrd="0" destOrd="0" presId="urn:microsoft.com/office/officeart/2018/2/layout/IconVerticalSolidList"/>
    <dgm:cxn modelId="{99F531D3-33E2-4340-A53E-83A879ED33F6}" type="presParOf" srcId="{9D0CDBA7-F021-4707-9EE4-68A4CE66AA45}" destId="{D281CB59-C56C-4319-BB1A-9257EC1A4F07}" srcOrd="0" destOrd="0" presId="urn:microsoft.com/office/officeart/2018/2/layout/IconVerticalSolidList"/>
    <dgm:cxn modelId="{D00048C1-B46D-42E1-AF11-F82C338D57A4}" type="presParOf" srcId="{9D0CDBA7-F021-4707-9EE4-68A4CE66AA45}" destId="{B0686287-E091-4608-BAA8-4AA4C2AFB298}" srcOrd="1" destOrd="0" presId="urn:microsoft.com/office/officeart/2018/2/layout/IconVerticalSolidList"/>
    <dgm:cxn modelId="{9E8DCBBD-8821-4500-8E5D-D36685B33CDB}" type="presParOf" srcId="{9D0CDBA7-F021-4707-9EE4-68A4CE66AA45}" destId="{46AFECCB-8B18-4681-B527-0144C3FE340C}" srcOrd="2" destOrd="0" presId="urn:microsoft.com/office/officeart/2018/2/layout/IconVerticalSolidList"/>
    <dgm:cxn modelId="{E13D692B-E417-4B75-B5E8-6C9E54BB609E}" type="presParOf" srcId="{9D0CDBA7-F021-4707-9EE4-68A4CE66AA45}" destId="{5C23D851-8713-4448-B0E1-BBB4578B802C}" srcOrd="3" destOrd="0" presId="urn:microsoft.com/office/officeart/2018/2/layout/IconVerticalSolidList"/>
    <dgm:cxn modelId="{BD2916DC-52BB-4056-AEB1-09061480D005}" type="presParOf" srcId="{729A4512-DD18-405E-AEA8-B270C4FE6A3F}" destId="{0DFBF3C8-E42B-4382-9FA0-D10D5FB5AB6B}" srcOrd="1" destOrd="0" presId="urn:microsoft.com/office/officeart/2018/2/layout/IconVerticalSolidList"/>
    <dgm:cxn modelId="{07656A7D-2E4E-4DF6-8DFB-94D104C76DBA}" type="presParOf" srcId="{729A4512-DD18-405E-AEA8-B270C4FE6A3F}" destId="{A402807B-C4EB-4694-9AF2-63B94CD3322B}" srcOrd="2" destOrd="0" presId="urn:microsoft.com/office/officeart/2018/2/layout/IconVerticalSolidList"/>
    <dgm:cxn modelId="{648CB1F6-BDC2-400D-9CA5-4285CCE67152}" type="presParOf" srcId="{A402807B-C4EB-4694-9AF2-63B94CD3322B}" destId="{F194EBCC-7749-4299-A14A-01045D3F6E60}" srcOrd="0" destOrd="0" presId="urn:microsoft.com/office/officeart/2018/2/layout/IconVerticalSolidList"/>
    <dgm:cxn modelId="{20D4A3A9-B572-4C9D-95B5-3562CD33C1CA}" type="presParOf" srcId="{A402807B-C4EB-4694-9AF2-63B94CD3322B}" destId="{3A11C433-BA88-4B54-A452-EB3DDC8EBAB8}" srcOrd="1" destOrd="0" presId="urn:microsoft.com/office/officeart/2018/2/layout/IconVerticalSolidList"/>
    <dgm:cxn modelId="{9D5A2588-EEBB-46E5-A3B2-5B8DC1DFF9AC}" type="presParOf" srcId="{A402807B-C4EB-4694-9AF2-63B94CD3322B}" destId="{8B22ED41-2EE8-4653-A420-BE1C9C90290D}" srcOrd="2" destOrd="0" presId="urn:microsoft.com/office/officeart/2018/2/layout/IconVerticalSolidList"/>
    <dgm:cxn modelId="{3AC3E0E3-5E56-42CF-8FA4-69F035BE49BE}" type="presParOf" srcId="{A402807B-C4EB-4694-9AF2-63B94CD3322B}" destId="{3F4CB16B-285A-43D4-A7B3-119071E4F6A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1CB59-C56C-4319-BB1A-9257EC1A4F07}">
      <dsp:nvSpPr>
        <dsp:cNvPr id="0" name=""/>
        <dsp:cNvSpPr/>
      </dsp:nvSpPr>
      <dsp:spPr>
        <a:xfrm>
          <a:off x="0" y="561708"/>
          <a:ext cx="7886700" cy="1037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686287-E091-4608-BAA8-4AA4C2AFB298}">
      <dsp:nvSpPr>
        <dsp:cNvPr id="0" name=""/>
        <dsp:cNvSpPr/>
      </dsp:nvSpPr>
      <dsp:spPr>
        <a:xfrm>
          <a:off x="313692" y="795033"/>
          <a:ext cx="570350" cy="5703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23D851-8713-4448-B0E1-BBB4578B802C}">
      <dsp:nvSpPr>
        <dsp:cNvPr id="0" name=""/>
        <dsp:cNvSpPr/>
      </dsp:nvSpPr>
      <dsp:spPr>
        <a:xfrm>
          <a:off x="1197735" y="561708"/>
          <a:ext cx="6688964" cy="103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749" tIns="109749" rIns="109749" bIns="109749" numCol="1" spcCol="1270" anchor="ctr" anchorCtr="0">
          <a:noAutofit/>
        </a:bodyPr>
        <a:lstStyle/>
        <a:p>
          <a:pPr marL="0" lvl="0" indent="0" algn="l" defTabSz="1066800">
            <a:lnSpc>
              <a:spcPct val="100000"/>
            </a:lnSpc>
            <a:spcBef>
              <a:spcPct val="0"/>
            </a:spcBef>
            <a:spcAft>
              <a:spcPct val="35000"/>
            </a:spcAft>
            <a:buNone/>
          </a:pPr>
          <a:r>
            <a:rPr lang="es-MX" sz="2400" kern="1200"/>
            <a:t>Introducción a la plataforma NOWO							</a:t>
          </a:r>
          <a:endParaRPr lang="en-US" sz="2400" kern="1200"/>
        </a:p>
      </dsp:txBody>
      <dsp:txXfrm>
        <a:off x="1197735" y="561708"/>
        <a:ext cx="6688964" cy="1037000"/>
      </dsp:txXfrm>
    </dsp:sp>
    <dsp:sp modelId="{F194EBCC-7749-4299-A14A-01045D3F6E60}">
      <dsp:nvSpPr>
        <dsp:cNvPr id="0" name=""/>
        <dsp:cNvSpPr/>
      </dsp:nvSpPr>
      <dsp:spPr>
        <a:xfrm>
          <a:off x="0" y="1857959"/>
          <a:ext cx="7886700" cy="10370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11C433-BA88-4B54-A452-EB3DDC8EBAB8}">
      <dsp:nvSpPr>
        <dsp:cNvPr id="0" name=""/>
        <dsp:cNvSpPr/>
      </dsp:nvSpPr>
      <dsp:spPr>
        <a:xfrm>
          <a:off x="313692" y="2091284"/>
          <a:ext cx="570350" cy="5703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4CB16B-285A-43D4-A7B3-119071E4F6A0}">
      <dsp:nvSpPr>
        <dsp:cNvPr id="0" name=""/>
        <dsp:cNvSpPr/>
      </dsp:nvSpPr>
      <dsp:spPr>
        <a:xfrm>
          <a:off x="1197735" y="1857959"/>
          <a:ext cx="6688964" cy="103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749" tIns="109749" rIns="109749" bIns="109749" numCol="1" spcCol="1270" anchor="ctr" anchorCtr="0">
          <a:noAutofit/>
        </a:bodyPr>
        <a:lstStyle/>
        <a:p>
          <a:pPr marL="0" lvl="0" indent="0" algn="l" defTabSz="1066800">
            <a:lnSpc>
              <a:spcPct val="100000"/>
            </a:lnSpc>
            <a:spcBef>
              <a:spcPct val="0"/>
            </a:spcBef>
            <a:spcAft>
              <a:spcPct val="35000"/>
            </a:spcAft>
            <a:buNone/>
          </a:pPr>
          <a:r>
            <a:rPr lang="es-MX" sz="2400" kern="1200"/>
            <a:t>Análisis de componentes de NOWO 							</a:t>
          </a:r>
          <a:endParaRPr lang="en-US" sz="2400" kern="1200"/>
        </a:p>
      </dsp:txBody>
      <dsp:txXfrm>
        <a:off x="1197735" y="1857959"/>
        <a:ext cx="6688964" cy="1037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12A68E-ED65-4B06-BE8D-636A792F9C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a:extLst>
              <a:ext uri="{FF2B5EF4-FFF2-40B4-BE49-F238E27FC236}">
                <a16:creationId xmlns:a16="http://schemas.microsoft.com/office/drawing/2014/main" id="{8FE24372-B6EB-42F4-89A8-C995DE2E91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B7648A-C2E6-47A1-BACF-E67270A508E8}" type="datetimeFigureOut">
              <a:rPr lang="es-MX" smtClean="0"/>
              <a:t>07/10/2021</a:t>
            </a:fld>
            <a:endParaRPr lang="es-MX"/>
          </a:p>
        </p:txBody>
      </p:sp>
      <p:sp>
        <p:nvSpPr>
          <p:cNvPr id="4" name="Footer Placeholder 3">
            <a:extLst>
              <a:ext uri="{FF2B5EF4-FFF2-40B4-BE49-F238E27FC236}">
                <a16:creationId xmlns:a16="http://schemas.microsoft.com/office/drawing/2014/main" id="{F4CEB39A-CF9A-4364-94CA-3BFBCCAC43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Slide Number Placeholder 4">
            <a:extLst>
              <a:ext uri="{FF2B5EF4-FFF2-40B4-BE49-F238E27FC236}">
                <a16:creationId xmlns:a16="http://schemas.microsoft.com/office/drawing/2014/main" id="{8478D14E-27F9-4DB5-8092-FB98DD496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E476AB-BDE8-4A58-A516-F981C0434701}" type="slidenum">
              <a:rPr lang="es-MX" smtClean="0"/>
              <a:t>‹Nº›</a:t>
            </a:fld>
            <a:endParaRPr lang="es-MX"/>
          </a:p>
        </p:txBody>
      </p:sp>
    </p:spTree>
    <p:extLst>
      <p:ext uri="{BB962C8B-B14F-4D97-AF65-F5344CB8AC3E}">
        <p14:creationId xmlns:p14="http://schemas.microsoft.com/office/powerpoint/2010/main" val="3146503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419"/>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3CDDC-3B1D-4721-BD20-A0A76010012B}" type="datetimeFigureOut">
              <a:rPr lang="es-419" smtClean="0"/>
              <a:t>7/10/2021</a:t>
            </a:fld>
            <a:endParaRPr lang="es-419"/>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419"/>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419"/>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419"/>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21EE4-C2ED-4843-9489-5681C2AD2E66}" type="slidenum">
              <a:rPr lang="es-419" smtClean="0"/>
              <a:t>‹Nº›</a:t>
            </a:fld>
            <a:endParaRPr lang="es-419"/>
          </a:p>
        </p:txBody>
      </p:sp>
    </p:spTree>
    <p:extLst>
      <p:ext uri="{BB962C8B-B14F-4D97-AF65-F5344CB8AC3E}">
        <p14:creationId xmlns:p14="http://schemas.microsoft.com/office/powerpoint/2010/main" val="578505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5B0109D8-FD68-4CCD-B71A-177313FB8F64}" type="slidenum">
              <a:rPr lang="es-MX" smtClean="0"/>
              <a:t>4</a:t>
            </a:fld>
            <a:endParaRPr lang="es-MX"/>
          </a:p>
        </p:txBody>
      </p:sp>
    </p:spTree>
    <p:extLst>
      <p:ext uri="{BB962C8B-B14F-4D97-AF65-F5344CB8AC3E}">
        <p14:creationId xmlns:p14="http://schemas.microsoft.com/office/powerpoint/2010/main" val="3622566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5"/>
          </p:nvPr>
        </p:nvSpPr>
        <p:spPr/>
        <p:txBody>
          <a:bodyPr/>
          <a:lstStyle/>
          <a:p>
            <a:fld id="{5DD08B31-7C1B-43D9-903B-FAB6F6BE1F48}" type="slidenum">
              <a:rPr lang="es-MX" smtClean="0"/>
              <a:t>35</a:t>
            </a:fld>
            <a:endParaRPr lang="es-MX"/>
          </a:p>
        </p:txBody>
      </p:sp>
    </p:spTree>
    <p:extLst>
      <p:ext uri="{BB962C8B-B14F-4D97-AF65-F5344CB8AC3E}">
        <p14:creationId xmlns:p14="http://schemas.microsoft.com/office/powerpoint/2010/main" val="3343818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5DD08B31-7C1B-43D9-903B-FAB6F6BE1F48}" type="slidenum">
              <a:rPr lang="es-MX" smtClean="0"/>
              <a:t>36</a:t>
            </a:fld>
            <a:endParaRPr lang="es-MX"/>
          </a:p>
        </p:txBody>
      </p:sp>
    </p:spTree>
    <p:extLst>
      <p:ext uri="{BB962C8B-B14F-4D97-AF65-F5344CB8AC3E}">
        <p14:creationId xmlns:p14="http://schemas.microsoft.com/office/powerpoint/2010/main" val="4048164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5DD08B31-7C1B-43D9-903B-FAB6F6BE1F48}" type="slidenum">
              <a:rPr lang="es-MX" smtClean="0"/>
              <a:t>37</a:t>
            </a:fld>
            <a:endParaRPr lang="es-MX"/>
          </a:p>
        </p:txBody>
      </p:sp>
    </p:spTree>
    <p:extLst>
      <p:ext uri="{BB962C8B-B14F-4D97-AF65-F5344CB8AC3E}">
        <p14:creationId xmlns:p14="http://schemas.microsoft.com/office/powerpoint/2010/main" val="1530911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5DD08B31-7C1B-43D9-903B-FAB6F6BE1F48}" type="slidenum">
              <a:rPr lang="es-MX" smtClean="0"/>
              <a:t>38</a:t>
            </a:fld>
            <a:endParaRPr lang="es-MX"/>
          </a:p>
        </p:txBody>
      </p:sp>
    </p:spTree>
    <p:extLst>
      <p:ext uri="{BB962C8B-B14F-4D97-AF65-F5344CB8AC3E}">
        <p14:creationId xmlns:p14="http://schemas.microsoft.com/office/powerpoint/2010/main" val="3818163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5DD08B31-7C1B-43D9-903B-FAB6F6BE1F48}" type="slidenum">
              <a:rPr lang="es-MX" smtClean="0"/>
              <a:t>39</a:t>
            </a:fld>
            <a:endParaRPr lang="es-MX"/>
          </a:p>
        </p:txBody>
      </p:sp>
    </p:spTree>
    <p:extLst>
      <p:ext uri="{BB962C8B-B14F-4D97-AF65-F5344CB8AC3E}">
        <p14:creationId xmlns:p14="http://schemas.microsoft.com/office/powerpoint/2010/main" val="2936095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De lo Abstracto a lo Particular</a:t>
            </a:r>
          </a:p>
        </p:txBody>
      </p:sp>
      <p:sp>
        <p:nvSpPr>
          <p:cNvPr id="4" name="Marcador de número de diapositiva 3"/>
          <p:cNvSpPr>
            <a:spLocks noGrp="1"/>
          </p:cNvSpPr>
          <p:nvPr>
            <p:ph type="sldNum" sz="quarter" idx="5"/>
          </p:nvPr>
        </p:nvSpPr>
        <p:spPr/>
        <p:txBody>
          <a:bodyPr/>
          <a:lstStyle/>
          <a:p>
            <a:fld id="{AC321EE4-C2ED-4843-9489-5681C2AD2E66}" type="slidenum">
              <a:rPr lang="es-419" smtClean="0"/>
              <a:t>5</a:t>
            </a:fld>
            <a:endParaRPr lang="es-419"/>
          </a:p>
        </p:txBody>
      </p:sp>
    </p:spTree>
    <p:extLst>
      <p:ext uri="{BB962C8B-B14F-4D97-AF65-F5344CB8AC3E}">
        <p14:creationId xmlns:p14="http://schemas.microsoft.com/office/powerpoint/2010/main" val="154381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err="1"/>
              <a:t>Nowo</a:t>
            </a:r>
            <a:r>
              <a:rPr lang="es-MX"/>
              <a:t>, así-alquilo, </a:t>
            </a:r>
            <a:r>
              <a:rPr lang="es-MX" err="1"/>
              <a:t>sembra</a:t>
            </a:r>
            <a:r>
              <a:rPr lang="es-MX"/>
              <a:t>…</a:t>
            </a:r>
          </a:p>
          <a:p>
            <a:endParaRPr lang="es-MX" b="1"/>
          </a:p>
          <a:p>
            <a:r>
              <a:rPr lang="es-MX" b="1"/>
              <a:t>Producto Digital industria 4.0</a:t>
            </a:r>
          </a:p>
          <a:p>
            <a:r>
              <a:rPr lang="es-ES"/>
              <a:t>La Cuarta Revolución Industrial, también conocida como industria 4.0, está cambiando la forma en que los negocios operan y, por lo tanto, los entornos en los se ven obligados a competir.</a:t>
            </a:r>
          </a:p>
          <a:p>
            <a:endParaRPr lang="es-ES"/>
          </a:p>
          <a:p>
            <a:r>
              <a:rPr lang="es-ES"/>
              <a:t>proporcionando acceso en tiempo real a los datos y la inteligencia de negocio- transformará la forma en que llevan a cabo sus negocios.</a:t>
            </a:r>
          </a:p>
          <a:p>
            <a:endParaRPr lang="es-ES"/>
          </a:p>
          <a:p>
            <a:r>
              <a:rPr lang="es-ES"/>
              <a:t>La integración digital de la información desde diferentes fuentes y localizaciones permite llevar a cabo negocios en un ciclo continuo. A lo largo de este ciclo, el acceso en tiempo real a la información está impulsado por el continuo y cíclico flujo de información y acciones entre los mundos físicos y digitales. </a:t>
            </a:r>
          </a:p>
          <a:p>
            <a:endParaRPr lang="es-ES"/>
          </a:p>
          <a:p>
            <a:pPr marL="171450" indent="-171450">
              <a:buFont typeface="Arial" panose="020B0604020202020204" pitchFamily="34" charset="0"/>
              <a:buChar char="•"/>
            </a:pPr>
            <a:r>
              <a:rPr lang="es-ES"/>
              <a:t>Del mundo físico al digital. Se captura la información del mundo físico y se crea un registro digital de la misma.</a:t>
            </a:r>
          </a:p>
          <a:p>
            <a:pPr marL="171450" indent="-171450">
              <a:buFont typeface="Arial" panose="020B0604020202020204" pitchFamily="34" charset="0"/>
              <a:buChar char="•"/>
            </a:pPr>
            <a:r>
              <a:rPr lang="es-ES"/>
              <a:t>De digital a digital. En este paso, la información se comparte y se interpreta utilizando analítica avanzada, análisis de escenarios e inteligencia artificial para descubrir información relevante.</a:t>
            </a:r>
          </a:p>
          <a:p>
            <a:pPr marL="171450" indent="-171450">
              <a:buFont typeface="Arial" panose="020B0604020202020204" pitchFamily="34" charset="0"/>
              <a:buChar char="•"/>
            </a:pPr>
            <a:r>
              <a:rPr lang="es-ES"/>
              <a:t>Del mundo digital al físico. Se aplican algoritmos para traducir las decisiones del mundo digital a datos efectivos, estimulando acciones y cambios en el mundo físico.</a:t>
            </a:r>
          </a:p>
          <a:p>
            <a:endParaRPr lang="es-ES"/>
          </a:p>
          <a:p>
            <a:pPr marL="0" marR="0" lvl="0" indent="0" algn="l" defTabSz="914400" rtl="0" eaLnBrk="1" fontAlgn="auto" latinLnBrk="0" hangingPunct="1">
              <a:lnSpc>
                <a:spcPct val="100000"/>
              </a:lnSpc>
              <a:spcBef>
                <a:spcPts val="0"/>
              </a:spcBef>
              <a:spcAft>
                <a:spcPts val="0"/>
              </a:spcAft>
              <a:buClrTx/>
              <a:buSzTx/>
              <a:buFontTx/>
              <a:buNone/>
              <a:tabLst/>
              <a:defRPr/>
            </a:pPr>
            <a:r>
              <a:rPr lang="es-ES" b="1"/>
              <a:t>¿Por qué es importante la Industria 4.0?</a:t>
            </a:r>
          </a:p>
          <a:p>
            <a:r>
              <a:rPr lang="es-ES"/>
              <a:t>La industria 4.0 puede mejorar las operaciones de negocio y el crecimiento de los ingresos, transformado los productos, la cadena de suministro y las expectativas de los clientes. Es probable que dicha revolución cambie la forma en que hacemos las cosas, pero también podría afectar cómo los clientes interactúan con ellas y las experiencias que esperan tener mientras interactúan con las empresas. Más allá de eso, podría generar cambios en la fuerza laboral, lo que requeriría nuevas capacidades y roles.</a:t>
            </a:r>
          </a:p>
          <a:p>
            <a:r>
              <a:rPr lang="es-ES"/>
              <a:t>Además, las tecnologías relacionadas con la Industria 4.0 también pueden conducir a productos y servicios completamente nuevos. </a:t>
            </a:r>
          </a:p>
          <a:p>
            <a:endParaRPr lang="es-ES"/>
          </a:p>
          <a:p>
            <a:r>
              <a:rPr lang="es-ES" b="1"/>
              <a:t>¿Cuáles son los impactos de la Industria 4.0?</a:t>
            </a:r>
          </a:p>
          <a:p>
            <a:r>
              <a:rPr lang="es-ES"/>
              <a:t>Los impactos de la Industria 4.0 pueden sentirse en múltiples niveles: en grandes ecosistemas, a nivel organizacional y a nivel individual (en empleados y clientes):</a:t>
            </a:r>
          </a:p>
          <a:p>
            <a:pPr marL="171450" indent="-171450">
              <a:buFont typeface="Arial" panose="020B0604020202020204" pitchFamily="34" charset="0"/>
              <a:buChar char="•"/>
            </a:pPr>
            <a:r>
              <a:rPr lang="es-ES"/>
              <a:t>Ecosistemas. Además del cambio en el que las empresas operan y en la producción de bienes, la Industria 4.0 afecta a todos los agentes del ecosistema (los proveedores, los clientes, las consideraciones regulatorias, los inversores, terceros…). Estas tecnologías permiten interacciones entre cada punto de una red.</a:t>
            </a:r>
          </a:p>
          <a:p>
            <a:pPr marL="171450" indent="-171450">
              <a:buFont typeface="Arial" panose="020B0604020202020204" pitchFamily="34" charset="0"/>
              <a:buChar char="•"/>
            </a:pPr>
            <a:r>
              <a:rPr lang="es-ES"/>
              <a:t>Organizaciones. La capacidad de ajustarse y aprender de los datos en tiempo real puede hacer que las organizaciones sean más receptivas, proactivas y predictivas. Asimismo, permite a la organización reducir sus riesgos en materia de productividad.</a:t>
            </a:r>
          </a:p>
          <a:p>
            <a:pPr marL="171450" indent="-171450">
              <a:buFont typeface="Arial" panose="020B0604020202020204" pitchFamily="34" charset="0"/>
              <a:buChar char="•"/>
            </a:pPr>
            <a:r>
              <a:rPr lang="es-ES"/>
              <a:t>Individuos. La Industria 4.0 puede significar diferentes cosas para cada uno. Por ejemplo, para los empleados puede significar un cambio en el trabajo que van a realizar, mientras que para los clientes significaría una mayor personalización en los productos y servicios que satisfagan mejor sus necesidades. </a:t>
            </a:r>
          </a:p>
          <a:p>
            <a:endParaRPr lang="es-ES"/>
          </a:p>
          <a:p>
            <a:endParaRPr lang="es-MX"/>
          </a:p>
        </p:txBody>
      </p:sp>
      <p:sp>
        <p:nvSpPr>
          <p:cNvPr id="4" name="Marcador de número de diapositiva 3"/>
          <p:cNvSpPr>
            <a:spLocks noGrp="1"/>
          </p:cNvSpPr>
          <p:nvPr>
            <p:ph type="sldNum" sz="quarter" idx="5"/>
          </p:nvPr>
        </p:nvSpPr>
        <p:spPr/>
        <p:txBody>
          <a:bodyPr/>
          <a:lstStyle/>
          <a:p>
            <a:fld id="{AC321EE4-C2ED-4843-9489-5681C2AD2E66}" type="slidenum">
              <a:rPr lang="es-419" smtClean="0"/>
              <a:t>6</a:t>
            </a:fld>
            <a:endParaRPr lang="es-419"/>
          </a:p>
        </p:txBody>
      </p:sp>
    </p:spTree>
    <p:extLst>
      <p:ext uri="{BB962C8B-B14F-4D97-AF65-F5344CB8AC3E}">
        <p14:creationId xmlns:p14="http://schemas.microsoft.com/office/powerpoint/2010/main" val="2012281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t>“Los asistentes digitales son dispositivos virtuales que ayudan a los usuarios a realizar tareas a través de conversaciones en lenguaje natural, sin tener que buscar y recorrer varias aplicaciones y sitios web. Cada asistente digital contiene una colección de habilidades especializadas. Cuando un usuario interactúa con el asistente digital, el asistente digital evalúa la entrada del usuario y dirige la conversación hacia y desde las habilidades adecuadas ".</a:t>
            </a:r>
            <a:endParaRPr lang="es-MX"/>
          </a:p>
          <a:p>
            <a:endParaRPr lang="es-MX"/>
          </a:p>
          <a:p>
            <a:r>
              <a:rPr lang="es-MX"/>
              <a:t>Canal de autoservicio</a:t>
            </a:r>
          </a:p>
          <a:p>
            <a:r>
              <a:rPr lang="es-MX"/>
              <a:t>Rápido</a:t>
            </a:r>
          </a:p>
          <a:p>
            <a:r>
              <a:rPr lang="es-MX"/>
              <a:t>Eficiente</a:t>
            </a:r>
          </a:p>
          <a:p>
            <a:r>
              <a:rPr lang="es-MX"/>
              <a:t>Automatizado</a:t>
            </a:r>
          </a:p>
          <a:p>
            <a:r>
              <a:rPr lang="es-MX"/>
              <a:t>Confiable</a:t>
            </a:r>
          </a:p>
          <a:p>
            <a:pPr algn="l"/>
            <a:endParaRPr lang="es-ES" b="1" i="0">
              <a:solidFill>
                <a:srgbClr val="000000"/>
              </a:solidFill>
              <a:effectLst/>
              <a:latin typeface="OracleSansVF"/>
            </a:endParaRPr>
          </a:p>
          <a:p>
            <a:pPr algn="l"/>
            <a:r>
              <a:rPr lang="es-ES" b="1" i="0">
                <a:solidFill>
                  <a:srgbClr val="000000"/>
                </a:solidFill>
                <a:effectLst/>
                <a:latin typeface="OracleSansVF"/>
              </a:rPr>
              <a:t>¿Cómo funciona un asistente digital?</a:t>
            </a:r>
          </a:p>
          <a:p>
            <a:pPr algn="l"/>
            <a:r>
              <a:rPr lang="es-ES" b="0" i="0">
                <a:solidFill>
                  <a:srgbClr val="000000"/>
                </a:solidFill>
                <a:effectLst/>
                <a:latin typeface="OracleSansVF"/>
              </a:rPr>
              <a:t>No todos los asistentes digitales tienen las mismas habilidades. Un asistente digital extrae datos de múltiples fuentes y los pone en contexto. El procesamiento avanzado del lenguaje natural le brinda la capacidad de procesar lo que está diciendo o escribiendo. La comprensión avanzada del lenguaje natural (NLU) le permite analizar lo que usted dice o escribe para luego generar respuestas precisas. La NLU avanzada puede comprender oraciones complejas y separar las diversas piezas de una solicitud o pregunta de varias partes y devolver una respuesta precisa.</a:t>
            </a:r>
          </a:p>
          <a:p>
            <a:pPr algn="l"/>
            <a:endParaRPr lang="es-ES" b="0" i="0">
              <a:solidFill>
                <a:srgbClr val="000000"/>
              </a:solidFill>
              <a:effectLst/>
              <a:latin typeface="OracleSansVF"/>
            </a:endParaRPr>
          </a:p>
          <a:p>
            <a:pPr algn="l"/>
            <a:r>
              <a:rPr lang="es-ES" b="0" i="0">
                <a:solidFill>
                  <a:srgbClr val="000000"/>
                </a:solidFill>
                <a:effectLst/>
                <a:latin typeface="OracleSansVF"/>
              </a:rPr>
              <a:t>Los asistentes digitales más avanzados son capaces de procesar múltiples tareas y preguntas complejas para conversar con usted de una manera fácil de entender. Estos asistentes digitales utilizan IA y aprendizaje autónomo para comprender y aprender sus preferencias en función de sus acciones pasadas. Pueden usar los datos que tienen sobre usted para hacer predicciones de comportamiento y recomendaciones basadas en su historial y preferencias. De esta forma, trabajar con un asistente digital se convierte en una experiencia personalizada y adaptada a sus necesidades.</a:t>
            </a:r>
          </a:p>
          <a:p>
            <a:endParaRPr lang="es-MX"/>
          </a:p>
        </p:txBody>
      </p:sp>
      <p:sp>
        <p:nvSpPr>
          <p:cNvPr id="4" name="Marcador de número de diapositiva 3"/>
          <p:cNvSpPr>
            <a:spLocks noGrp="1"/>
          </p:cNvSpPr>
          <p:nvPr>
            <p:ph type="sldNum" sz="quarter" idx="5"/>
          </p:nvPr>
        </p:nvSpPr>
        <p:spPr/>
        <p:txBody>
          <a:bodyPr/>
          <a:lstStyle/>
          <a:p>
            <a:fld id="{AC321EE4-C2ED-4843-9489-5681C2AD2E66}" type="slidenum">
              <a:rPr lang="es-419" smtClean="0"/>
              <a:t>7</a:t>
            </a:fld>
            <a:endParaRPr lang="es-419"/>
          </a:p>
        </p:txBody>
      </p:sp>
    </p:spTree>
    <p:extLst>
      <p:ext uri="{BB962C8B-B14F-4D97-AF65-F5344CB8AC3E}">
        <p14:creationId xmlns:p14="http://schemas.microsoft.com/office/powerpoint/2010/main" val="1133465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err="1"/>
              <a:t>Chatbot</a:t>
            </a:r>
            <a:r>
              <a:rPr lang="es-MX"/>
              <a:t> vs Asistente Digital</a:t>
            </a:r>
          </a:p>
          <a:p>
            <a:endParaRPr lang="es-MX"/>
          </a:p>
          <a:p>
            <a:r>
              <a:rPr lang="es-MX"/>
              <a:t>Tiene como propósito la adquisición de un seguro inmobiliario</a:t>
            </a:r>
          </a:p>
          <a:p>
            <a:endParaRPr lang="es-MX"/>
          </a:p>
          <a:p>
            <a:r>
              <a:rPr lang="es-MX"/>
              <a:t>Capta información de usuarios</a:t>
            </a:r>
          </a:p>
          <a:p>
            <a:r>
              <a:rPr lang="es-MX"/>
              <a:t>Capta información de inmuebles que se usan para el proceso de cotización</a:t>
            </a:r>
          </a:p>
          <a:p>
            <a:r>
              <a:rPr lang="es-MX"/>
              <a:t>Capta información</a:t>
            </a:r>
          </a:p>
          <a:p>
            <a:r>
              <a:rPr lang="es-MX"/>
              <a:t>Registro de avalista</a:t>
            </a:r>
          </a:p>
          <a:p>
            <a:endParaRPr lang="es-MX"/>
          </a:p>
          <a:p>
            <a:endParaRPr lang="es-MX"/>
          </a:p>
        </p:txBody>
      </p:sp>
      <p:sp>
        <p:nvSpPr>
          <p:cNvPr id="4" name="Marcador de número de diapositiva 3"/>
          <p:cNvSpPr>
            <a:spLocks noGrp="1"/>
          </p:cNvSpPr>
          <p:nvPr>
            <p:ph type="sldNum" sz="quarter" idx="5"/>
          </p:nvPr>
        </p:nvSpPr>
        <p:spPr/>
        <p:txBody>
          <a:bodyPr/>
          <a:lstStyle/>
          <a:p>
            <a:fld id="{AC321EE4-C2ED-4843-9489-5681C2AD2E66}" type="slidenum">
              <a:rPr lang="es-419" smtClean="0"/>
              <a:t>8</a:t>
            </a:fld>
            <a:endParaRPr lang="es-419"/>
          </a:p>
        </p:txBody>
      </p:sp>
    </p:spTree>
    <p:extLst>
      <p:ext uri="{BB962C8B-B14F-4D97-AF65-F5344CB8AC3E}">
        <p14:creationId xmlns:p14="http://schemas.microsoft.com/office/powerpoint/2010/main" val="4246236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C321EE4-C2ED-4843-9489-5681C2AD2E66}" type="slidenum">
              <a:rPr lang="es-419" smtClean="0"/>
              <a:t>11</a:t>
            </a:fld>
            <a:endParaRPr lang="es-419"/>
          </a:p>
        </p:txBody>
      </p:sp>
    </p:spTree>
    <p:extLst>
      <p:ext uri="{BB962C8B-B14F-4D97-AF65-F5344CB8AC3E}">
        <p14:creationId xmlns:p14="http://schemas.microsoft.com/office/powerpoint/2010/main" val="4137083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77032238-CD4C-41DD-A6F0-9EB9E9538B95}" type="slidenum">
              <a:rPr lang="en-NL" smtClean="0"/>
              <a:t>16</a:t>
            </a:fld>
            <a:endParaRPr lang="en-NL"/>
          </a:p>
        </p:txBody>
      </p:sp>
    </p:spTree>
    <p:extLst>
      <p:ext uri="{BB962C8B-B14F-4D97-AF65-F5344CB8AC3E}">
        <p14:creationId xmlns:p14="http://schemas.microsoft.com/office/powerpoint/2010/main" val="468570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C321EE4-C2ED-4843-9489-5681C2AD2E66}" type="slidenum">
              <a:rPr lang="es-419" smtClean="0"/>
              <a:t>19</a:t>
            </a:fld>
            <a:endParaRPr lang="es-419"/>
          </a:p>
        </p:txBody>
      </p:sp>
    </p:spTree>
    <p:extLst>
      <p:ext uri="{BB962C8B-B14F-4D97-AF65-F5344CB8AC3E}">
        <p14:creationId xmlns:p14="http://schemas.microsoft.com/office/powerpoint/2010/main" val="271562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AC321EE4-C2ED-4843-9489-5681C2AD2E66}" type="slidenum">
              <a:rPr lang="es-419" smtClean="0"/>
              <a:t>25</a:t>
            </a:fld>
            <a:endParaRPr lang="es-419"/>
          </a:p>
        </p:txBody>
      </p:sp>
    </p:spTree>
    <p:extLst>
      <p:ext uri="{BB962C8B-B14F-4D97-AF65-F5344CB8AC3E}">
        <p14:creationId xmlns:p14="http://schemas.microsoft.com/office/powerpoint/2010/main" val="1100393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_Inicio_01">
    <p:spTree>
      <p:nvGrpSpPr>
        <p:cNvPr id="1" name=""/>
        <p:cNvGrpSpPr/>
        <p:nvPr/>
      </p:nvGrpSpPr>
      <p:grpSpPr>
        <a:xfrm>
          <a:off x="0" y="0"/>
          <a:ext cx="0" cy="0"/>
          <a:chOff x="0" y="0"/>
          <a:chExt cx="0" cy="0"/>
        </a:xfrm>
      </p:grpSpPr>
      <p:pic>
        <p:nvPicPr>
          <p:cNvPr id="5" name="Picture 4" descr="1.jpg">
            <a:extLst>
              <a:ext uri="{FF2B5EF4-FFF2-40B4-BE49-F238E27FC236}">
                <a16:creationId xmlns:a16="http://schemas.microsoft.com/office/drawing/2014/main" id="{17203D1E-F8DB-4662-B95C-72BCA2790B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87" y="0"/>
            <a:ext cx="9152587" cy="5157716"/>
          </a:xfrm>
          <a:prstGeom prst="rect">
            <a:avLst/>
          </a:prstGeom>
        </p:spPr>
      </p:pic>
      <p:sp>
        <p:nvSpPr>
          <p:cNvPr id="6" name="TextBox 5">
            <a:extLst>
              <a:ext uri="{FF2B5EF4-FFF2-40B4-BE49-F238E27FC236}">
                <a16:creationId xmlns:a16="http://schemas.microsoft.com/office/drawing/2014/main" id="{A517BC7D-2A58-43E9-84EE-A2CBD7733D98}"/>
              </a:ext>
            </a:extLst>
          </p:cNvPr>
          <p:cNvSpPr txBox="1"/>
          <p:nvPr userDrawn="1"/>
        </p:nvSpPr>
        <p:spPr>
          <a:xfrm>
            <a:off x="6987822" y="4803422"/>
            <a:ext cx="2099733" cy="246221"/>
          </a:xfrm>
          <a:prstGeom prst="rect">
            <a:avLst/>
          </a:prstGeom>
          <a:noFill/>
        </p:spPr>
        <p:txBody>
          <a:bodyPr wrap="square" rtlCol="0">
            <a:spAutoFit/>
          </a:bodyPr>
          <a:lstStyle/>
          <a:p>
            <a:pPr algn="r"/>
            <a:r>
              <a:rPr lang="es-MX" sz="1000" kern="1200">
                <a:solidFill>
                  <a:schemeClr val="bg1"/>
                </a:solidFill>
                <a:effectLst/>
                <a:latin typeface="+mn-lt"/>
                <a:ea typeface="+mn-ea"/>
                <a:cs typeface="+mn-cs"/>
              </a:rPr>
              <a:t>INFORMACIÓN USO INTERNO</a:t>
            </a:r>
            <a:endParaRPr lang="es-MX" sz="1000">
              <a:solidFill>
                <a:schemeClr val="bg1"/>
              </a:solidFill>
            </a:endParaRPr>
          </a:p>
        </p:txBody>
      </p:sp>
    </p:spTree>
    <p:extLst>
      <p:ext uri="{BB962C8B-B14F-4D97-AF65-F5344CB8AC3E}">
        <p14:creationId xmlns:p14="http://schemas.microsoft.com/office/powerpoint/2010/main" val="174144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184EE45-9DDF-40F9-93BA-A74DD5DD377A}"/>
              </a:ext>
            </a:extLst>
          </p:cNvPr>
          <p:cNvSpPr>
            <a:spLocks noGrp="1"/>
          </p:cNvSpPr>
          <p:nvPr>
            <p:ph type="dt" sz="half" idx="10"/>
          </p:nvPr>
        </p:nvSpPr>
        <p:spPr/>
        <p:txBody>
          <a:bodyPr/>
          <a:lstStyle/>
          <a:p>
            <a:fld id="{68C2560D-EC28-3B41-86E8-18F1CE0113B4}" type="datetimeFigureOut">
              <a:rPr lang="en-US" smtClean="0"/>
              <a:t>10/7/2021</a:t>
            </a:fld>
            <a:endParaRPr lang="en-US"/>
          </a:p>
        </p:txBody>
      </p:sp>
      <p:sp>
        <p:nvSpPr>
          <p:cNvPr id="4" name="Footer Placeholder 3">
            <a:extLst>
              <a:ext uri="{FF2B5EF4-FFF2-40B4-BE49-F238E27FC236}">
                <a16:creationId xmlns:a16="http://schemas.microsoft.com/office/drawing/2014/main" id="{53A99022-76EB-4F11-8726-66FE0727D5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2E8B3C-2BCC-4399-9743-FD467BAEC1BA}"/>
              </a:ext>
            </a:extLst>
          </p:cNvPr>
          <p:cNvSpPr>
            <a:spLocks noGrp="1"/>
          </p:cNvSpPr>
          <p:nvPr>
            <p:ph type="sldNum" sz="quarter" idx="12"/>
          </p:nvPr>
        </p:nvSpPr>
        <p:spPr/>
        <p:txBody>
          <a:bodyPr/>
          <a:lstStyle/>
          <a:p>
            <a:fld id="{2066355A-084C-D24E-9AD2-7E4FC41EA627}" type="slidenum">
              <a:rPr lang="en-US" smtClean="0"/>
              <a:t>‹Nº›</a:t>
            </a:fld>
            <a:endParaRPr lang="en-US"/>
          </a:p>
        </p:txBody>
      </p:sp>
      <p:pic>
        <p:nvPicPr>
          <p:cNvPr id="6" name="Picture 5" descr="3.jpg">
            <a:extLst>
              <a:ext uri="{FF2B5EF4-FFF2-40B4-BE49-F238E27FC236}">
                <a16:creationId xmlns:a16="http://schemas.microsoft.com/office/drawing/2014/main" id="{097701B3-63FB-47E7-8089-EAA7E54BCE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50" y="0"/>
            <a:ext cx="9127360" cy="5143500"/>
          </a:xfrm>
          <a:prstGeom prst="rect">
            <a:avLst/>
          </a:prstGeom>
        </p:spPr>
      </p:pic>
    </p:spTree>
    <p:extLst>
      <p:ext uri="{BB962C8B-B14F-4D97-AF65-F5344CB8AC3E}">
        <p14:creationId xmlns:p14="http://schemas.microsoft.com/office/powerpoint/2010/main" val="3938785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ase" type="title">
  <p:cSld name="Base">
    <p:bg>
      <p:bgPr>
        <a:solidFill>
          <a:srgbClr val="FFFFFF"/>
        </a:solidFill>
        <a:effectLst/>
      </p:bgPr>
    </p:bg>
    <p:spTree>
      <p:nvGrpSpPr>
        <p:cNvPr id="1" name="Shape 15"/>
        <p:cNvGrpSpPr/>
        <p:nvPr/>
      </p:nvGrpSpPr>
      <p:grpSpPr>
        <a:xfrm>
          <a:off x="0" y="0"/>
          <a:ext cx="0" cy="0"/>
          <a:chOff x="0" y="0"/>
          <a:chExt cx="0" cy="0"/>
        </a:xfrm>
      </p:grpSpPr>
      <p:sp>
        <p:nvSpPr>
          <p:cNvPr id="16" name="Google Shape;16;p10"/>
          <p:cNvSpPr/>
          <p:nvPr/>
        </p:nvSpPr>
        <p:spPr>
          <a:xfrm>
            <a:off x="-7165" y="7106"/>
            <a:ext cx="9150985" cy="5143693"/>
          </a:xfrm>
          <a:prstGeom prst="rect">
            <a:avLst/>
          </a:prstGeom>
          <a:noFill/>
          <a:ln w="114300" cap="flat" cmpd="sng">
            <a:solidFill>
              <a:srgbClr val="FDD226"/>
            </a:solidFill>
            <a:prstDash val="solid"/>
            <a:round/>
            <a:headEnd type="none" w="sm" len="sm"/>
            <a:tailEnd type="none" w="sm" len="sm"/>
          </a:ln>
        </p:spPr>
        <p:txBody>
          <a:bodyPr spcFirstLastPara="1" wrap="square" lIns="34376" tIns="34376" rIns="34376" bIns="34376"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526" b="0" i="0" u="none" strike="noStrike" cap="none">
              <a:solidFill>
                <a:srgbClr val="000000"/>
              </a:solidFill>
              <a:latin typeface="Arial"/>
              <a:ea typeface="Arial"/>
              <a:cs typeface="Arial"/>
              <a:sym typeface="Arial"/>
            </a:endParaRPr>
          </a:p>
        </p:txBody>
      </p:sp>
      <p:pic>
        <p:nvPicPr>
          <p:cNvPr id="17" name="Google Shape;17;p10"/>
          <p:cNvPicPr preferRelativeResize="0"/>
          <p:nvPr/>
        </p:nvPicPr>
        <p:blipFill rotWithShape="1">
          <a:blip r:embed="rId2">
            <a:alphaModFix/>
          </a:blip>
          <a:srcRect/>
          <a:stretch/>
        </p:blipFill>
        <p:spPr>
          <a:xfrm>
            <a:off x="7991735" y="218795"/>
            <a:ext cx="980980" cy="130078"/>
          </a:xfrm>
          <a:prstGeom prst="rect">
            <a:avLst/>
          </a:prstGeom>
          <a:noFill/>
          <a:ln>
            <a:noFill/>
          </a:ln>
        </p:spPr>
      </p:pic>
    </p:spTree>
    <p:extLst>
      <p:ext uri="{BB962C8B-B14F-4D97-AF65-F5344CB8AC3E}">
        <p14:creationId xmlns:p14="http://schemas.microsoft.com/office/powerpoint/2010/main" val="3457206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_Contenido_1">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04D2F1AE-8635-4D09-A0DD-56BD8FCEA617}"/>
              </a:ext>
            </a:extLst>
          </p:cNvPr>
          <p:cNvSpPr>
            <a:spLocks noGrp="1"/>
          </p:cNvSpPr>
          <p:nvPr>
            <p:ph type="title"/>
          </p:nvPr>
        </p:nvSpPr>
        <p:spPr>
          <a:xfrm>
            <a:off x="628650" y="273844"/>
            <a:ext cx="7886700" cy="738527"/>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11" name="Text Placeholder 7">
            <a:extLst>
              <a:ext uri="{FF2B5EF4-FFF2-40B4-BE49-F238E27FC236}">
                <a16:creationId xmlns:a16="http://schemas.microsoft.com/office/drawing/2014/main" id="{6326CB24-F46E-4C05-99B8-A065FD337380}"/>
              </a:ext>
            </a:extLst>
          </p:cNvPr>
          <p:cNvSpPr>
            <a:spLocks noGrp="1"/>
          </p:cNvSpPr>
          <p:nvPr>
            <p:ph idx="1"/>
          </p:nvPr>
        </p:nvSpPr>
        <p:spPr>
          <a:xfrm>
            <a:off x="628650" y="1175657"/>
            <a:ext cx="7886700" cy="34566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Tree>
    <p:extLst>
      <p:ext uri="{BB962C8B-B14F-4D97-AF65-F5344CB8AC3E}">
        <p14:creationId xmlns:p14="http://schemas.microsoft.com/office/powerpoint/2010/main" val="367307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_Contenido_2">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EBE153D-33C1-40A7-BA88-47FB5B9ABF39}"/>
              </a:ext>
            </a:extLst>
          </p:cNvPr>
          <p:cNvSpPr>
            <a:spLocks noGrp="1"/>
          </p:cNvSpPr>
          <p:nvPr>
            <p:ph sz="quarter" idx="15"/>
          </p:nvPr>
        </p:nvSpPr>
        <p:spPr>
          <a:xfrm>
            <a:off x="4572000" y="1169477"/>
            <a:ext cx="3943350" cy="3518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11" name="Content Placeholder 4">
            <a:extLst>
              <a:ext uri="{FF2B5EF4-FFF2-40B4-BE49-F238E27FC236}">
                <a16:creationId xmlns:a16="http://schemas.microsoft.com/office/drawing/2014/main" id="{A3892E97-C04E-4D10-BAAC-38B69448C2A5}"/>
              </a:ext>
            </a:extLst>
          </p:cNvPr>
          <p:cNvSpPr>
            <a:spLocks noGrp="1"/>
          </p:cNvSpPr>
          <p:nvPr>
            <p:ph sz="quarter" idx="16"/>
          </p:nvPr>
        </p:nvSpPr>
        <p:spPr>
          <a:xfrm>
            <a:off x="623208" y="1175657"/>
            <a:ext cx="3774168" cy="3518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15" name="Title Placeholder 1">
            <a:extLst>
              <a:ext uri="{FF2B5EF4-FFF2-40B4-BE49-F238E27FC236}">
                <a16:creationId xmlns:a16="http://schemas.microsoft.com/office/drawing/2014/main" id="{AA918EA1-A4C3-4058-98A1-41D27C0F9DA0}"/>
              </a:ext>
            </a:extLst>
          </p:cNvPr>
          <p:cNvSpPr>
            <a:spLocks noGrp="1"/>
          </p:cNvSpPr>
          <p:nvPr>
            <p:ph type="title"/>
          </p:nvPr>
        </p:nvSpPr>
        <p:spPr>
          <a:xfrm>
            <a:off x="628650" y="273844"/>
            <a:ext cx="7886700" cy="738527"/>
          </a:xfrm>
          <a:prstGeom prst="rect">
            <a:avLst/>
          </a:prstGeom>
        </p:spPr>
        <p:txBody>
          <a:bodyPr vert="horz" lIns="91440" tIns="45720" rIns="91440" bIns="45720" rtlCol="0" anchor="ctr">
            <a:normAutofit/>
          </a:bodyPr>
          <a:lstStyle/>
          <a:p>
            <a:r>
              <a:rPr lang="en-US"/>
              <a:t>Click to edit Master title style</a:t>
            </a:r>
            <a:endParaRPr lang="es-MX"/>
          </a:p>
        </p:txBody>
      </p:sp>
    </p:spTree>
    <p:extLst>
      <p:ext uri="{BB962C8B-B14F-4D97-AF65-F5344CB8AC3E}">
        <p14:creationId xmlns:p14="http://schemas.microsoft.com/office/powerpoint/2010/main" val="860985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_Contenido_6">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1D53572E-2106-4E99-86C6-AB69F9AE9072}"/>
              </a:ext>
            </a:extLst>
          </p:cNvPr>
          <p:cNvSpPr>
            <a:spLocks noGrp="1"/>
          </p:cNvSpPr>
          <p:nvPr>
            <p:ph type="title"/>
          </p:nvPr>
        </p:nvSpPr>
        <p:spPr>
          <a:xfrm>
            <a:off x="628650" y="273844"/>
            <a:ext cx="7886700" cy="738527"/>
          </a:xfrm>
          <a:prstGeom prst="rect">
            <a:avLst/>
          </a:prstGeom>
        </p:spPr>
        <p:txBody>
          <a:bodyPr vert="horz" lIns="91440" tIns="45720" rIns="91440" bIns="45720" rtlCol="0" anchor="ctr">
            <a:normAutofit/>
          </a:bodyPr>
          <a:lstStyle/>
          <a:p>
            <a:r>
              <a:rPr lang="en-US"/>
              <a:t>Click to edit Master title style</a:t>
            </a:r>
            <a:endParaRPr lang="es-MX"/>
          </a:p>
        </p:txBody>
      </p:sp>
    </p:spTree>
    <p:extLst>
      <p:ext uri="{BB962C8B-B14F-4D97-AF65-F5344CB8AC3E}">
        <p14:creationId xmlns:p14="http://schemas.microsoft.com/office/powerpoint/2010/main" val="347767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_Contenido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B366-4EA7-4B03-950B-83E52EEFDD8C}"/>
              </a:ext>
            </a:extLst>
          </p:cNvPr>
          <p:cNvSpPr>
            <a:spLocks noGrp="1"/>
          </p:cNvSpPr>
          <p:nvPr>
            <p:ph type="title"/>
          </p:nvPr>
        </p:nvSpPr>
        <p:spPr/>
        <p:txBody>
          <a:bodyPr/>
          <a:lstStyle/>
          <a:p>
            <a:r>
              <a:rPr lang="en-US"/>
              <a:t>Click to edit Master title style</a:t>
            </a:r>
            <a:endParaRPr lang="es-MX"/>
          </a:p>
        </p:txBody>
      </p:sp>
      <p:sp>
        <p:nvSpPr>
          <p:cNvPr id="4" name="Content Placeholder 3">
            <a:extLst>
              <a:ext uri="{FF2B5EF4-FFF2-40B4-BE49-F238E27FC236}">
                <a16:creationId xmlns:a16="http://schemas.microsoft.com/office/drawing/2014/main" id="{2745602C-B46C-4653-BE6B-6F8300EDC8E3}"/>
              </a:ext>
            </a:extLst>
          </p:cNvPr>
          <p:cNvSpPr>
            <a:spLocks noGrp="1"/>
          </p:cNvSpPr>
          <p:nvPr>
            <p:ph sz="quarter" idx="10"/>
          </p:nvPr>
        </p:nvSpPr>
        <p:spPr>
          <a:xfrm>
            <a:off x="628650" y="1143000"/>
            <a:ext cx="7886700" cy="3456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Tree>
    <p:extLst>
      <p:ext uri="{BB962C8B-B14F-4D97-AF65-F5344CB8AC3E}">
        <p14:creationId xmlns:p14="http://schemas.microsoft.com/office/powerpoint/2010/main" val="3863989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_Inicio_Seccion_1">
    <p:spTree>
      <p:nvGrpSpPr>
        <p:cNvPr id="1" name=""/>
        <p:cNvGrpSpPr/>
        <p:nvPr/>
      </p:nvGrpSpPr>
      <p:grpSpPr>
        <a:xfrm>
          <a:off x="0" y="0"/>
          <a:ext cx="0" cy="0"/>
          <a:chOff x="0" y="0"/>
          <a:chExt cx="0" cy="0"/>
        </a:xfrm>
      </p:grpSpPr>
      <p:pic>
        <p:nvPicPr>
          <p:cNvPr id="6" name="Picture 5" descr="4.jpg">
            <a:extLst>
              <a:ext uri="{FF2B5EF4-FFF2-40B4-BE49-F238E27FC236}">
                <a16:creationId xmlns:a16="http://schemas.microsoft.com/office/drawing/2014/main" id="{749FBDA3-C648-4019-A35C-546D7A71F6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2878"/>
          </a:xfrm>
          <a:prstGeom prst="rect">
            <a:avLst/>
          </a:prstGeom>
        </p:spPr>
      </p:pic>
      <p:sp>
        <p:nvSpPr>
          <p:cNvPr id="7" name="Title Placeholder 1">
            <a:extLst>
              <a:ext uri="{FF2B5EF4-FFF2-40B4-BE49-F238E27FC236}">
                <a16:creationId xmlns:a16="http://schemas.microsoft.com/office/drawing/2014/main" id="{4671451D-60BE-42E0-A335-7B35AF725785}"/>
              </a:ext>
            </a:extLst>
          </p:cNvPr>
          <p:cNvSpPr>
            <a:spLocks noGrp="1"/>
          </p:cNvSpPr>
          <p:nvPr>
            <p:ph type="title"/>
          </p:nvPr>
        </p:nvSpPr>
        <p:spPr>
          <a:xfrm>
            <a:off x="691567" y="1687389"/>
            <a:ext cx="7886700" cy="994172"/>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9" name="TextBox 8">
            <a:extLst>
              <a:ext uri="{FF2B5EF4-FFF2-40B4-BE49-F238E27FC236}">
                <a16:creationId xmlns:a16="http://schemas.microsoft.com/office/drawing/2014/main" id="{F5810119-2B3F-4850-A1C3-97E8C2B6F787}"/>
              </a:ext>
            </a:extLst>
          </p:cNvPr>
          <p:cNvSpPr txBox="1"/>
          <p:nvPr userDrawn="1"/>
        </p:nvSpPr>
        <p:spPr>
          <a:xfrm>
            <a:off x="6558844" y="4654903"/>
            <a:ext cx="2483555" cy="276999"/>
          </a:xfrm>
          <a:prstGeom prst="rect">
            <a:avLst/>
          </a:prstGeom>
          <a:noFill/>
        </p:spPr>
        <p:txBody>
          <a:bodyPr wrap="square" rtlCol="0">
            <a:spAutoFit/>
          </a:bodyPr>
          <a:lstStyle/>
          <a:p>
            <a:pPr algn="r"/>
            <a:r>
              <a:rPr lang="es-MX" sz="1200" b="1">
                <a:solidFill>
                  <a:schemeClr val="bg1"/>
                </a:solidFill>
              </a:rPr>
              <a:t>INFORMACIÓN USO INTERNO</a:t>
            </a:r>
          </a:p>
        </p:txBody>
      </p:sp>
    </p:spTree>
    <p:extLst>
      <p:ext uri="{BB962C8B-B14F-4D97-AF65-F5344CB8AC3E}">
        <p14:creationId xmlns:p14="http://schemas.microsoft.com/office/powerpoint/2010/main" val="2997361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_Inicio_Seccion_2">
    <p:spTree>
      <p:nvGrpSpPr>
        <p:cNvPr id="1" name=""/>
        <p:cNvGrpSpPr/>
        <p:nvPr/>
      </p:nvGrpSpPr>
      <p:grpSpPr>
        <a:xfrm>
          <a:off x="0" y="0"/>
          <a:ext cx="0" cy="0"/>
          <a:chOff x="0" y="0"/>
          <a:chExt cx="0" cy="0"/>
        </a:xfrm>
      </p:grpSpPr>
      <p:pic>
        <p:nvPicPr>
          <p:cNvPr id="6" name="Picture 5" descr="4.jpg">
            <a:extLst>
              <a:ext uri="{FF2B5EF4-FFF2-40B4-BE49-F238E27FC236}">
                <a16:creationId xmlns:a16="http://schemas.microsoft.com/office/drawing/2014/main" id="{749FBDA3-C648-4019-A35C-546D7A71F6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2878"/>
          </a:xfrm>
          <a:prstGeom prst="rect">
            <a:avLst/>
          </a:prstGeom>
        </p:spPr>
      </p:pic>
      <p:sp>
        <p:nvSpPr>
          <p:cNvPr id="3" name="Text Placeholder 2">
            <a:extLst>
              <a:ext uri="{FF2B5EF4-FFF2-40B4-BE49-F238E27FC236}">
                <a16:creationId xmlns:a16="http://schemas.microsoft.com/office/drawing/2014/main" id="{283398C2-B56C-417B-B71C-DFA0B2FA0F8B}"/>
              </a:ext>
            </a:extLst>
          </p:cNvPr>
          <p:cNvSpPr>
            <a:spLocks noGrp="1"/>
          </p:cNvSpPr>
          <p:nvPr>
            <p:ph type="body" sz="quarter" idx="12"/>
          </p:nvPr>
        </p:nvSpPr>
        <p:spPr>
          <a:xfrm>
            <a:off x="628650" y="1219199"/>
            <a:ext cx="7886700" cy="28139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9" name="TextBox 8">
            <a:extLst>
              <a:ext uri="{FF2B5EF4-FFF2-40B4-BE49-F238E27FC236}">
                <a16:creationId xmlns:a16="http://schemas.microsoft.com/office/drawing/2014/main" id="{40EE31E8-3DA3-4A4C-89BC-710923455B68}"/>
              </a:ext>
            </a:extLst>
          </p:cNvPr>
          <p:cNvSpPr txBox="1"/>
          <p:nvPr userDrawn="1"/>
        </p:nvSpPr>
        <p:spPr>
          <a:xfrm>
            <a:off x="6558844" y="4654903"/>
            <a:ext cx="2483555" cy="276999"/>
          </a:xfrm>
          <a:prstGeom prst="rect">
            <a:avLst/>
          </a:prstGeom>
          <a:noFill/>
        </p:spPr>
        <p:txBody>
          <a:bodyPr wrap="square" rtlCol="0">
            <a:spAutoFit/>
          </a:bodyPr>
          <a:lstStyle/>
          <a:p>
            <a:pPr algn="r"/>
            <a:r>
              <a:rPr lang="es-MX" sz="1200" b="1">
                <a:solidFill>
                  <a:schemeClr val="bg1"/>
                </a:solidFill>
              </a:rPr>
              <a:t>INFORMACIÓN USO INTERNO</a:t>
            </a:r>
          </a:p>
        </p:txBody>
      </p:sp>
      <p:sp>
        <p:nvSpPr>
          <p:cNvPr id="12" name="Title 1">
            <a:extLst>
              <a:ext uri="{FF2B5EF4-FFF2-40B4-BE49-F238E27FC236}">
                <a16:creationId xmlns:a16="http://schemas.microsoft.com/office/drawing/2014/main" id="{A2898629-D1DD-44C1-BB91-CC7790E64037}"/>
              </a:ext>
            </a:extLst>
          </p:cNvPr>
          <p:cNvSpPr>
            <a:spLocks noGrp="1"/>
          </p:cNvSpPr>
          <p:nvPr>
            <p:ph type="title"/>
          </p:nvPr>
        </p:nvSpPr>
        <p:spPr>
          <a:xfrm>
            <a:off x="628650" y="273844"/>
            <a:ext cx="7886700" cy="738527"/>
          </a:xfrm>
        </p:spPr>
        <p:txBody>
          <a:bodyPr/>
          <a:lstStyle/>
          <a:p>
            <a:r>
              <a:rPr lang="en-US"/>
              <a:t>Click to edit Master title style</a:t>
            </a:r>
            <a:endParaRPr lang="es-MX"/>
          </a:p>
        </p:txBody>
      </p:sp>
    </p:spTree>
    <p:extLst>
      <p:ext uri="{BB962C8B-B14F-4D97-AF65-F5344CB8AC3E}">
        <p14:creationId xmlns:p14="http://schemas.microsoft.com/office/powerpoint/2010/main" val="309972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_Inicio_Seccion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791B6-AD9C-4559-A8AE-150FC4894BD1}"/>
              </a:ext>
            </a:extLst>
          </p:cNvPr>
          <p:cNvSpPr>
            <a:spLocks noGrp="1"/>
          </p:cNvSpPr>
          <p:nvPr>
            <p:ph type="title"/>
          </p:nvPr>
        </p:nvSpPr>
        <p:spPr>
          <a:xfrm>
            <a:off x="507009" y="2022949"/>
            <a:ext cx="7886700" cy="994172"/>
          </a:xfrm>
        </p:spPr>
        <p:txBody>
          <a:bodyPr/>
          <a:lstStyle/>
          <a:p>
            <a:r>
              <a:rPr lang="en-US"/>
              <a:t>Click to edit Master title style</a:t>
            </a:r>
            <a:endParaRPr lang="es-MX"/>
          </a:p>
        </p:txBody>
      </p:sp>
    </p:spTree>
    <p:extLst>
      <p:ext uri="{BB962C8B-B14F-4D97-AF65-F5344CB8AC3E}">
        <p14:creationId xmlns:p14="http://schemas.microsoft.com/office/powerpoint/2010/main" val="586483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_Cierre_">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60DBB7-DA9D-4219-8DC3-4E700A4F69EC}"/>
              </a:ext>
            </a:extLst>
          </p:cNvPr>
          <p:cNvSpPr>
            <a:spLocks noGrp="1"/>
          </p:cNvSpPr>
          <p:nvPr>
            <p:ph type="dt" sz="half" idx="10"/>
          </p:nvPr>
        </p:nvSpPr>
        <p:spPr>
          <a:xfrm>
            <a:off x="628650" y="4767263"/>
            <a:ext cx="2057400" cy="273844"/>
          </a:xfrm>
          <a:prstGeom prst="rect">
            <a:avLst/>
          </a:prstGeom>
        </p:spPr>
        <p:txBody>
          <a:bodyPr/>
          <a:lstStyle/>
          <a:p>
            <a:fld id="{68C2560D-EC28-3B41-86E8-18F1CE0113B4}" type="datetimeFigureOut">
              <a:rPr lang="en-US" smtClean="0"/>
              <a:t>10/7/2021</a:t>
            </a:fld>
            <a:endParaRPr lang="en-US"/>
          </a:p>
        </p:txBody>
      </p:sp>
      <p:sp>
        <p:nvSpPr>
          <p:cNvPr id="4" name="Footer Placeholder 3">
            <a:extLst>
              <a:ext uri="{FF2B5EF4-FFF2-40B4-BE49-F238E27FC236}">
                <a16:creationId xmlns:a16="http://schemas.microsoft.com/office/drawing/2014/main" id="{C8F83E13-3610-438B-AD2E-B8DE3556C1A2}"/>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D5871A1-EABC-40E3-9ED1-EA7D0B785BF6}"/>
              </a:ext>
            </a:extLst>
          </p:cNvPr>
          <p:cNvSpPr>
            <a:spLocks noGrp="1"/>
          </p:cNvSpPr>
          <p:nvPr>
            <p:ph type="sldNum" sz="quarter" idx="12"/>
          </p:nvPr>
        </p:nvSpPr>
        <p:spPr>
          <a:xfrm>
            <a:off x="6457950" y="4767263"/>
            <a:ext cx="2057400" cy="273844"/>
          </a:xfrm>
          <a:prstGeom prst="rect">
            <a:avLst/>
          </a:prstGeom>
        </p:spPr>
        <p:txBody>
          <a:bodyPr/>
          <a:lstStyle/>
          <a:p>
            <a:fld id="{2066355A-084C-D24E-9AD2-7E4FC41EA627}" type="slidenum">
              <a:rPr lang="en-US" smtClean="0"/>
              <a:t>‹Nº›</a:t>
            </a:fld>
            <a:endParaRPr lang="en-US"/>
          </a:p>
        </p:txBody>
      </p:sp>
      <p:pic>
        <p:nvPicPr>
          <p:cNvPr id="6" name="Picture 5" descr="2.jpg">
            <a:extLst>
              <a:ext uri="{FF2B5EF4-FFF2-40B4-BE49-F238E27FC236}">
                <a16:creationId xmlns:a16="http://schemas.microsoft.com/office/drawing/2014/main" id="{F7BD742D-5D69-4EB3-9811-5D090A23CB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41" y="0"/>
            <a:ext cx="9127360" cy="5143500"/>
          </a:xfrm>
          <a:prstGeom prst="rect">
            <a:avLst/>
          </a:prstGeom>
        </p:spPr>
      </p:pic>
    </p:spTree>
    <p:extLst>
      <p:ext uri="{BB962C8B-B14F-4D97-AF65-F5344CB8AC3E}">
        <p14:creationId xmlns:p14="http://schemas.microsoft.com/office/powerpoint/2010/main" val="3194163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3.jpg">
            <a:extLst>
              <a:ext uri="{FF2B5EF4-FFF2-40B4-BE49-F238E27FC236}">
                <a16:creationId xmlns:a16="http://schemas.microsoft.com/office/drawing/2014/main" id="{F3E10886-2308-4560-8A78-D7CF6A99669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320" y="0"/>
            <a:ext cx="9127360" cy="5143500"/>
          </a:xfrm>
          <a:prstGeom prst="rect">
            <a:avLst/>
          </a:prstGeom>
        </p:spPr>
      </p:pic>
      <p:sp>
        <p:nvSpPr>
          <p:cNvPr id="2" name="Title Placeholder 1">
            <a:extLst>
              <a:ext uri="{FF2B5EF4-FFF2-40B4-BE49-F238E27FC236}">
                <a16:creationId xmlns:a16="http://schemas.microsoft.com/office/drawing/2014/main" id="{289983F7-8848-487D-BEFF-7F695B28E34B}"/>
              </a:ext>
            </a:extLst>
          </p:cNvPr>
          <p:cNvSpPr>
            <a:spLocks noGrp="1"/>
          </p:cNvSpPr>
          <p:nvPr>
            <p:ph type="title"/>
          </p:nvPr>
        </p:nvSpPr>
        <p:spPr>
          <a:xfrm>
            <a:off x="628650" y="273844"/>
            <a:ext cx="7886700" cy="738527"/>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8" name="Text Placeholder 7">
            <a:extLst>
              <a:ext uri="{FF2B5EF4-FFF2-40B4-BE49-F238E27FC236}">
                <a16:creationId xmlns:a16="http://schemas.microsoft.com/office/drawing/2014/main" id="{19AE3C74-1EDA-4A4B-B454-D194BCBE190A}"/>
              </a:ext>
            </a:extLst>
          </p:cNvPr>
          <p:cNvSpPr>
            <a:spLocks noGrp="1"/>
          </p:cNvSpPr>
          <p:nvPr>
            <p:ph type="body" idx="1"/>
          </p:nvPr>
        </p:nvSpPr>
        <p:spPr>
          <a:xfrm>
            <a:off x="628650" y="1175657"/>
            <a:ext cx="7886700" cy="34566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3" name="TextBox 2">
            <a:extLst>
              <a:ext uri="{FF2B5EF4-FFF2-40B4-BE49-F238E27FC236}">
                <a16:creationId xmlns:a16="http://schemas.microsoft.com/office/drawing/2014/main" id="{7A959901-000F-4831-BB8E-F3D7F6209C4E}"/>
              </a:ext>
            </a:extLst>
          </p:cNvPr>
          <p:cNvSpPr txBox="1"/>
          <p:nvPr userDrawn="1"/>
        </p:nvSpPr>
        <p:spPr>
          <a:xfrm>
            <a:off x="90310" y="4694414"/>
            <a:ext cx="2111022" cy="276999"/>
          </a:xfrm>
          <a:prstGeom prst="rect">
            <a:avLst/>
          </a:prstGeom>
          <a:noFill/>
        </p:spPr>
        <p:txBody>
          <a:bodyPr wrap="square" rtlCol="0">
            <a:spAutoFit/>
          </a:bodyPr>
          <a:lstStyle/>
          <a:p>
            <a:r>
              <a:rPr lang="es-MX" sz="1200" b="1">
                <a:solidFill>
                  <a:schemeClr val="accent5"/>
                </a:solidFill>
              </a:rPr>
              <a:t>SPS TECH IS NOW</a:t>
            </a:r>
          </a:p>
        </p:txBody>
      </p:sp>
      <p:sp>
        <p:nvSpPr>
          <p:cNvPr id="15" name="TextBox 14">
            <a:extLst>
              <a:ext uri="{FF2B5EF4-FFF2-40B4-BE49-F238E27FC236}">
                <a16:creationId xmlns:a16="http://schemas.microsoft.com/office/drawing/2014/main" id="{5DA7486D-35CA-4270-8341-08A85DE224B0}"/>
              </a:ext>
            </a:extLst>
          </p:cNvPr>
          <p:cNvSpPr txBox="1"/>
          <p:nvPr userDrawn="1"/>
        </p:nvSpPr>
        <p:spPr>
          <a:xfrm>
            <a:off x="6558844" y="4694414"/>
            <a:ext cx="2483555" cy="276999"/>
          </a:xfrm>
          <a:prstGeom prst="rect">
            <a:avLst/>
          </a:prstGeom>
          <a:noFill/>
        </p:spPr>
        <p:txBody>
          <a:bodyPr wrap="square" rtlCol="0">
            <a:spAutoFit/>
          </a:bodyPr>
          <a:lstStyle/>
          <a:p>
            <a:pPr algn="r"/>
            <a:r>
              <a:rPr lang="es-MX" sz="1200" b="1">
                <a:solidFill>
                  <a:schemeClr val="accent3"/>
                </a:solidFill>
              </a:rPr>
              <a:t>INFORMACIÓN USO INTERNO</a:t>
            </a:r>
          </a:p>
        </p:txBody>
      </p:sp>
      <p:pic>
        <p:nvPicPr>
          <p:cNvPr id="17" name="Picture 16" descr="A picture containing room&#10;&#10;Description automatically generated">
            <a:extLst>
              <a:ext uri="{FF2B5EF4-FFF2-40B4-BE49-F238E27FC236}">
                <a16:creationId xmlns:a16="http://schemas.microsoft.com/office/drawing/2014/main" id="{F12638CB-0C76-497B-89C7-BE084EC239C1}"/>
              </a:ext>
            </a:extLst>
          </p:cNvPr>
          <p:cNvPicPr>
            <a:picLocks noChangeAspect="1"/>
          </p:cNvPicPr>
          <p:nvPr userDrawn="1"/>
        </p:nvPicPr>
        <p:blipFill rotWithShape="1">
          <a:blip r:embed="rId14">
            <a:alphaModFix/>
          </a:blip>
          <a:srcRect l="12010" t="11005" r="12457" b="34709"/>
          <a:stretch/>
        </p:blipFill>
        <p:spPr>
          <a:xfrm>
            <a:off x="4355456" y="4705285"/>
            <a:ext cx="433089" cy="438215"/>
          </a:xfrm>
          <a:prstGeom prst="rect">
            <a:avLst/>
          </a:prstGeom>
        </p:spPr>
      </p:pic>
    </p:spTree>
    <p:extLst>
      <p:ext uri="{BB962C8B-B14F-4D97-AF65-F5344CB8AC3E}">
        <p14:creationId xmlns:p14="http://schemas.microsoft.com/office/powerpoint/2010/main" val="1999328002"/>
      </p:ext>
    </p:extLst>
  </p:cSld>
  <p:clrMap bg1="lt1" tx1="dk1" bg2="lt2" tx2="dk2" accent1="accent1" accent2="accent2" accent3="accent3" accent4="accent4" accent5="accent5" accent6="accent6" hlink="hlink" folHlink="folHlink"/>
  <p:sldLayoutIdLst>
    <p:sldLayoutId id="2147493486" r:id="rId1"/>
    <p:sldLayoutId id="2147493491" r:id="rId2"/>
    <p:sldLayoutId id="2147493492" r:id="rId3"/>
    <p:sldLayoutId id="2147493497" r:id="rId4"/>
    <p:sldLayoutId id="2147493501" r:id="rId5"/>
    <p:sldLayoutId id="2147493464" r:id="rId6"/>
    <p:sldLayoutId id="2147493500" r:id="rId7"/>
    <p:sldLayoutId id="2147493498" r:id="rId8"/>
    <p:sldLayoutId id="2147493465" r:id="rId9"/>
    <p:sldLayoutId id="2147493502" r:id="rId10"/>
    <p:sldLayoutId id="2147493503" r:id="rId11"/>
  </p:sldLayoutIdLst>
  <p:txStyles>
    <p:titleStyle>
      <a:lvl1pPr algn="l" defTabSz="685800" rtl="0" eaLnBrk="1" latinLnBrk="0" hangingPunct="1">
        <a:lnSpc>
          <a:spcPct val="90000"/>
        </a:lnSpc>
        <a:spcBef>
          <a:spcPct val="0"/>
        </a:spcBef>
        <a:buNone/>
        <a:defRPr lang="es-MX" sz="3300" kern="1200" dirty="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hyperlink" Target="https://docs.oracle.com/en-us/iaas/digital-assistant/doc/entities1.html" TargetMode="External"/><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10.xml"/><Relationship Id="rId4" Type="http://schemas.openxmlformats.org/officeDocument/2006/relationships/hyperlink" Target="https://docs.oracle.com/en/cloud/paas/digital-assistant/use-chatbot/intents1.html#GUID-DF5E3ED9-8EAE-4A3D-BE32-588E7C2E7E8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hyperlink" Target="https://docs.oracle.com/en/cloud/paas/digital-assistant/use-chatbot/apache-freemarker-reference.html#GUID-2E1FB0A3-32DF-402A-AB2F-74BAB6390556" TargetMode="Externa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hyperlink" Target="https://oracle.github.io/bots-node-sdk/lib_component_sdk.js.html" TargetMode="External"/><Relationship Id="rId2" Type="http://schemas.openxmlformats.org/officeDocument/2006/relationships/hyperlink" Target="https://docs.oracle.com/en/cloud/paas/digital-assistant/tutorial-cc-dev/index.html#step_one" TargetMode="External"/><Relationship Id="rId1" Type="http://schemas.openxmlformats.org/officeDocument/2006/relationships/slideLayout" Target="../slideLayouts/slideLayout10.xml"/><Relationship Id="rId4" Type="http://schemas.openxmlformats.org/officeDocument/2006/relationships/hyperlink" Target="https://drive.google.com/file/d/186dYG6ystbEryVnbc5FMJ2QaJBRSCJAE/view?usp=sha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hyperlink" Target="https://docs.oracle.com/en-us/iaas/digital-assistant/doc/channels-topic.html" TargetMode="Externa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70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Diagrama&#10;&#10;Descripción generada automáticamente">
            <a:extLst>
              <a:ext uri="{FF2B5EF4-FFF2-40B4-BE49-F238E27FC236}">
                <a16:creationId xmlns:a16="http://schemas.microsoft.com/office/drawing/2014/main" id="{90BB0962-54AF-415F-804B-C823179489D3}"/>
              </a:ext>
            </a:extLst>
          </p:cNvPr>
          <p:cNvPicPr>
            <a:picLocks noChangeAspect="1"/>
          </p:cNvPicPr>
          <p:nvPr/>
        </p:nvPicPr>
        <p:blipFill>
          <a:blip r:embed="rId2"/>
          <a:stretch>
            <a:fillRect/>
          </a:stretch>
        </p:blipFill>
        <p:spPr>
          <a:xfrm>
            <a:off x="313259" y="116202"/>
            <a:ext cx="8517481" cy="4555829"/>
          </a:xfrm>
          <a:prstGeom prst="rect">
            <a:avLst/>
          </a:prstGeom>
        </p:spPr>
      </p:pic>
    </p:spTree>
    <p:extLst>
      <p:ext uri="{BB962C8B-B14F-4D97-AF65-F5344CB8AC3E}">
        <p14:creationId xmlns:p14="http://schemas.microsoft.com/office/powerpoint/2010/main" val="379080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200862A-93B8-4C42-93A3-3420C7300C93}"/>
              </a:ext>
            </a:extLst>
          </p:cNvPr>
          <p:cNvSpPr>
            <a:spLocks noGrp="1"/>
          </p:cNvSpPr>
          <p:nvPr>
            <p:ph type="title"/>
          </p:nvPr>
        </p:nvSpPr>
        <p:spPr/>
        <p:txBody>
          <a:bodyPr/>
          <a:lstStyle/>
          <a:p>
            <a:r>
              <a:rPr lang="es-MX"/>
              <a:t>COMPONENTES</a:t>
            </a:r>
          </a:p>
        </p:txBody>
      </p:sp>
    </p:spTree>
    <p:extLst>
      <p:ext uri="{BB962C8B-B14F-4D97-AF65-F5344CB8AC3E}">
        <p14:creationId xmlns:p14="http://schemas.microsoft.com/office/powerpoint/2010/main" val="1400125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5D1F-BC23-4110-B0A7-45B5738B0512}"/>
              </a:ext>
            </a:extLst>
          </p:cNvPr>
          <p:cNvSpPr>
            <a:spLocks noGrp="1"/>
          </p:cNvSpPr>
          <p:nvPr>
            <p:ph type="title"/>
          </p:nvPr>
        </p:nvSpPr>
        <p:spPr/>
        <p:txBody>
          <a:bodyPr anchor="ctr">
            <a:normAutofit fontScale="90000"/>
          </a:bodyPr>
          <a:lstStyle/>
          <a:p>
            <a:r>
              <a:rPr lang="es-MX"/>
              <a:t>Componentes</a:t>
            </a:r>
            <a:br>
              <a:rPr lang="es-MX"/>
            </a:br>
            <a:r>
              <a:rPr lang="es-MX" sz="4900"/>
              <a:t>Canales e Interfaces de Usuario</a:t>
            </a:r>
          </a:p>
        </p:txBody>
      </p:sp>
    </p:spTree>
    <p:extLst>
      <p:ext uri="{BB962C8B-B14F-4D97-AF65-F5344CB8AC3E}">
        <p14:creationId xmlns:p14="http://schemas.microsoft.com/office/powerpoint/2010/main" val="3336061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nterfaz de usuario gráfica, Aplicación&#10;&#10;Descripción generada automáticamente">
            <a:extLst>
              <a:ext uri="{FF2B5EF4-FFF2-40B4-BE49-F238E27FC236}">
                <a16:creationId xmlns:a16="http://schemas.microsoft.com/office/drawing/2014/main" id="{6D9DAA04-727C-41EE-A4D2-035C85B0AE8F}"/>
              </a:ext>
            </a:extLst>
          </p:cNvPr>
          <p:cNvPicPr>
            <a:picLocks noChangeAspect="1"/>
          </p:cNvPicPr>
          <p:nvPr/>
        </p:nvPicPr>
        <p:blipFill>
          <a:blip r:embed="rId2"/>
          <a:stretch>
            <a:fillRect/>
          </a:stretch>
        </p:blipFill>
        <p:spPr>
          <a:xfrm>
            <a:off x="1607995" y="858575"/>
            <a:ext cx="4226209" cy="3426349"/>
          </a:xfrm>
          <a:prstGeom prst="rect">
            <a:avLst/>
          </a:prstGeom>
        </p:spPr>
      </p:pic>
      <p:grpSp>
        <p:nvGrpSpPr>
          <p:cNvPr id="8" name="Grupo 7">
            <a:extLst>
              <a:ext uri="{FF2B5EF4-FFF2-40B4-BE49-F238E27FC236}">
                <a16:creationId xmlns:a16="http://schemas.microsoft.com/office/drawing/2014/main" id="{94A5024E-C912-4625-B310-3BD434E2A33B}"/>
              </a:ext>
            </a:extLst>
          </p:cNvPr>
          <p:cNvGrpSpPr/>
          <p:nvPr/>
        </p:nvGrpSpPr>
        <p:grpSpPr>
          <a:xfrm>
            <a:off x="6221606" y="858575"/>
            <a:ext cx="1207894" cy="3392032"/>
            <a:chOff x="5675506" y="858575"/>
            <a:chExt cx="1207894" cy="3392032"/>
          </a:xfrm>
        </p:grpSpPr>
        <p:pic>
          <p:nvPicPr>
            <p:cNvPr id="7" name="Imagen 6" descr="Interfaz de usuario gráfica, Aplicación, Teams&#10;&#10;Descripción generada automáticamente">
              <a:extLst>
                <a:ext uri="{FF2B5EF4-FFF2-40B4-BE49-F238E27FC236}">
                  <a16:creationId xmlns:a16="http://schemas.microsoft.com/office/drawing/2014/main" id="{37C43361-5476-4BCF-914E-90A27D2EB427}"/>
                </a:ext>
              </a:extLst>
            </p:cNvPr>
            <p:cNvPicPr>
              <a:picLocks noChangeAspect="1"/>
            </p:cNvPicPr>
            <p:nvPr/>
          </p:nvPicPr>
          <p:blipFill>
            <a:blip r:embed="rId3"/>
            <a:stretch>
              <a:fillRect/>
            </a:stretch>
          </p:blipFill>
          <p:spPr>
            <a:xfrm>
              <a:off x="5675506" y="858575"/>
              <a:ext cx="1207894" cy="3392032"/>
            </a:xfrm>
            <a:prstGeom prst="rect">
              <a:avLst/>
            </a:prstGeom>
          </p:spPr>
        </p:pic>
        <p:pic>
          <p:nvPicPr>
            <p:cNvPr id="5122" name="Picture 2" descr="Signaturit - Su perfil en Startupxplore">
              <a:extLst>
                <a:ext uri="{FF2B5EF4-FFF2-40B4-BE49-F238E27FC236}">
                  <a16:creationId xmlns:a16="http://schemas.microsoft.com/office/drawing/2014/main" id="{397A24E1-7B6C-496F-A39B-612E7750E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253" y="3263202"/>
              <a:ext cx="718247" cy="7182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08125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1CB4F7-FC71-43E9-9C6E-1A660EB62B8E}"/>
              </a:ext>
            </a:extLst>
          </p:cNvPr>
          <p:cNvSpPr txBox="1">
            <a:spLocks/>
          </p:cNvSpPr>
          <p:nvPr/>
        </p:nvSpPr>
        <p:spPr>
          <a:xfrm>
            <a:off x="691567" y="1954089"/>
            <a:ext cx="7886700" cy="994172"/>
          </a:xfrm>
          <a:prstGeom prst="rect">
            <a:avLst/>
          </a:prstGeom>
        </p:spPr>
        <p:txBody>
          <a:bodyPr vert="horz" lIns="91440" tIns="45720" rIns="91440" bIns="45720" rtlCol="0" anchor="ctr">
            <a:normAutofit fontScale="75000" lnSpcReduction="20000"/>
          </a:bodyPr>
          <a:lstStyle>
            <a:lvl1pPr algn="l" defTabSz="685800" rtl="0" eaLnBrk="1" latinLnBrk="0" hangingPunct="1">
              <a:lnSpc>
                <a:spcPct val="90000"/>
              </a:lnSpc>
              <a:spcBef>
                <a:spcPct val="0"/>
              </a:spcBef>
              <a:buNone/>
              <a:defRPr lang="es-MX" sz="3300" kern="1200" dirty="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a:t>Componentes</a:t>
            </a:r>
            <a:br>
              <a:rPr lang="es-MX"/>
            </a:br>
            <a:r>
              <a:rPr lang="es-MX" sz="4900"/>
              <a:t>Lógica, UX e Inteligencia de Robot.</a:t>
            </a:r>
          </a:p>
        </p:txBody>
      </p:sp>
    </p:spTree>
    <p:extLst>
      <p:ext uri="{BB962C8B-B14F-4D97-AF65-F5344CB8AC3E}">
        <p14:creationId xmlns:p14="http://schemas.microsoft.com/office/powerpoint/2010/main" val="2762205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Aplicación&#10;&#10;Descripción generada automáticamente con confianza baja">
            <a:extLst>
              <a:ext uri="{FF2B5EF4-FFF2-40B4-BE49-F238E27FC236}">
                <a16:creationId xmlns:a16="http://schemas.microsoft.com/office/drawing/2014/main" id="{D5D1E39B-4C2E-49F0-95D4-C52E450777E1}"/>
              </a:ext>
            </a:extLst>
          </p:cNvPr>
          <p:cNvPicPr>
            <a:picLocks noChangeAspect="1"/>
          </p:cNvPicPr>
          <p:nvPr/>
        </p:nvPicPr>
        <p:blipFill>
          <a:blip r:embed="rId2"/>
          <a:stretch>
            <a:fillRect/>
          </a:stretch>
        </p:blipFill>
        <p:spPr>
          <a:xfrm>
            <a:off x="1060450" y="615481"/>
            <a:ext cx="6178550" cy="3912538"/>
          </a:xfrm>
          <a:prstGeom prst="rect">
            <a:avLst/>
          </a:prstGeom>
        </p:spPr>
      </p:pic>
    </p:spTree>
    <p:extLst>
      <p:ext uri="{BB962C8B-B14F-4D97-AF65-F5344CB8AC3E}">
        <p14:creationId xmlns:p14="http://schemas.microsoft.com/office/powerpoint/2010/main" val="582208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94D630-6DAB-4227-9CA2-81437888DEDC}"/>
              </a:ext>
            </a:extLst>
          </p:cNvPr>
          <p:cNvSpPr>
            <a:spLocks noGrp="1"/>
          </p:cNvSpPr>
          <p:nvPr>
            <p:ph type="title"/>
          </p:nvPr>
        </p:nvSpPr>
        <p:spPr>
          <a:xfrm>
            <a:off x="628650" y="273844"/>
            <a:ext cx="7886700" cy="738527"/>
          </a:xfrm>
        </p:spPr>
        <p:txBody>
          <a:bodyPr vert="horz" lIns="68580" tIns="34290" rIns="68580" bIns="34290" rtlCol="0" anchor="ctr">
            <a:normAutofit/>
          </a:bodyPr>
          <a:lstStyle/>
          <a:p>
            <a:r>
              <a:rPr lang="es-MX"/>
              <a:t>Arquitectura</a:t>
            </a:r>
            <a:r>
              <a:rPr lang="en-US"/>
              <a:t> de </a:t>
            </a:r>
            <a:r>
              <a:rPr lang="es-MX"/>
              <a:t>Asistente</a:t>
            </a:r>
            <a:r>
              <a:rPr lang="en-US"/>
              <a:t> Digital</a:t>
            </a:r>
          </a:p>
        </p:txBody>
      </p:sp>
      <p:pic>
        <p:nvPicPr>
          <p:cNvPr id="5" name="Marcador de contenido 4" descr="Diagrama&#10;&#10;Descripción generada automáticamente con confianza baja">
            <a:extLst>
              <a:ext uri="{FF2B5EF4-FFF2-40B4-BE49-F238E27FC236}">
                <a16:creationId xmlns:a16="http://schemas.microsoft.com/office/drawing/2014/main" id="{780AB1CB-26EE-46F8-8861-4E090242A5A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628650" y="1244475"/>
            <a:ext cx="7886700" cy="3253262"/>
          </a:xfrm>
          <a:prstGeom prst="rect">
            <a:avLst/>
          </a:prstGeom>
          <a:noFill/>
        </p:spPr>
      </p:pic>
    </p:spTree>
    <p:extLst>
      <p:ext uri="{BB962C8B-B14F-4D97-AF65-F5344CB8AC3E}">
        <p14:creationId xmlns:p14="http://schemas.microsoft.com/office/powerpoint/2010/main" val="713958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Oracle Digital Assistant Chatbots Say, Hello to AI | 4i">
            <a:extLst>
              <a:ext uri="{FF2B5EF4-FFF2-40B4-BE49-F238E27FC236}">
                <a16:creationId xmlns:a16="http://schemas.microsoft.com/office/drawing/2014/main" id="{86E45140-11A8-422B-8C23-4324A2805C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3221" y="1232013"/>
            <a:ext cx="3958494" cy="2372632"/>
          </a:xfrm>
          <a:prstGeom prst="rect">
            <a:avLst/>
          </a:prstGeom>
          <a:extLst>
            <a:ext uri="{909E8E84-426E-40DD-AFC4-6F175D3DCCD1}">
              <a14:hiddenFill xmlns:a14="http://schemas.microsoft.com/office/drawing/2010/main">
                <a:solidFill>
                  <a:srgbClr val="FFFFFF"/>
                </a:solidFill>
              </a14:hiddenFill>
            </a:ext>
          </a:extLst>
        </p:spPr>
      </p:pic>
      <p:pic>
        <p:nvPicPr>
          <p:cNvPr id="4" name="Picture 2" descr="Creating Chatbots With Oracle Digital Assistant | by Cobus Greyling | Medium">
            <a:extLst>
              <a:ext uri="{FF2B5EF4-FFF2-40B4-BE49-F238E27FC236}">
                <a16:creationId xmlns:a16="http://schemas.microsoft.com/office/drawing/2014/main" id="{4A0B9BA3-8603-451A-957B-57E63C3DFB0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70375" y="1232013"/>
            <a:ext cx="4709916" cy="2374333"/>
          </a:xfrm>
          <a:prstGeom prst="rect">
            <a:avLst/>
          </a:prstGeom>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5603A7B-F457-4A35-9F13-FB190F381469}"/>
              </a:ext>
            </a:extLst>
          </p:cNvPr>
          <p:cNvSpPr>
            <a:spLocks noGrp="1"/>
          </p:cNvSpPr>
          <p:nvPr>
            <p:ph type="title"/>
          </p:nvPr>
        </p:nvSpPr>
        <p:spPr>
          <a:xfrm>
            <a:off x="193221" y="273844"/>
            <a:ext cx="7886700" cy="738527"/>
          </a:xfrm>
        </p:spPr>
        <p:txBody>
          <a:bodyPr anchor="ctr">
            <a:normAutofit/>
          </a:bodyPr>
          <a:lstStyle/>
          <a:p>
            <a:r>
              <a:rPr lang="es-MX"/>
              <a:t>Oracle Digital </a:t>
            </a:r>
            <a:r>
              <a:rPr lang="es-MX" err="1"/>
              <a:t>Assistant</a:t>
            </a:r>
            <a:endParaRPr lang="es-MX"/>
          </a:p>
        </p:txBody>
      </p:sp>
    </p:spTree>
    <p:extLst>
      <p:ext uri="{BB962C8B-B14F-4D97-AF65-F5344CB8AC3E}">
        <p14:creationId xmlns:p14="http://schemas.microsoft.com/office/powerpoint/2010/main" val="3234430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1CB4F7-FC71-43E9-9C6E-1A660EB62B8E}"/>
              </a:ext>
            </a:extLst>
          </p:cNvPr>
          <p:cNvSpPr txBox="1">
            <a:spLocks/>
          </p:cNvSpPr>
          <p:nvPr/>
        </p:nvSpPr>
        <p:spPr>
          <a:xfrm>
            <a:off x="691567" y="1954089"/>
            <a:ext cx="7886700" cy="994172"/>
          </a:xfrm>
          <a:prstGeom prst="rect">
            <a:avLst/>
          </a:prstGeom>
        </p:spPr>
        <p:txBody>
          <a:bodyPr vert="horz" lIns="91440" tIns="45720" rIns="91440" bIns="45720" rtlCol="0" anchor="ctr">
            <a:normAutofit fontScale="90000" lnSpcReduction="20000"/>
          </a:bodyPr>
          <a:lstStyle>
            <a:lvl1pPr algn="l" defTabSz="685800" rtl="0" eaLnBrk="1" latinLnBrk="0" hangingPunct="1">
              <a:lnSpc>
                <a:spcPct val="90000"/>
              </a:lnSpc>
              <a:spcBef>
                <a:spcPct val="0"/>
              </a:spcBef>
              <a:buNone/>
              <a:defRPr lang="es-MX" sz="3300" kern="1200" dirty="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a:t>Componentes</a:t>
            </a:r>
            <a:br>
              <a:rPr lang="es-MX"/>
            </a:br>
            <a:r>
              <a:rPr lang="es-MX" sz="4900"/>
              <a:t>Procesamiento y Datos.</a:t>
            </a:r>
          </a:p>
        </p:txBody>
      </p:sp>
    </p:spTree>
    <p:extLst>
      <p:ext uri="{BB962C8B-B14F-4D97-AF65-F5344CB8AC3E}">
        <p14:creationId xmlns:p14="http://schemas.microsoft.com/office/powerpoint/2010/main" val="2050368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OIC - Oracle Integration Cloud Service">
            <a:extLst>
              <a:ext uri="{FF2B5EF4-FFF2-40B4-BE49-F238E27FC236}">
                <a16:creationId xmlns:a16="http://schemas.microsoft.com/office/drawing/2014/main" id="{DF026494-CEC6-4F1F-9524-369E693C6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339" y="1466055"/>
            <a:ext cx="4943322" cy="205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27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7E254E32-0B53-4169-BB34-5BDF3150B7AC}"/>
              </a:ext>
            </a:extLst>
          </p:cNvPr>
          <p:cNvSpPr>
            <a:spLocks noGrp="1"/>
          </p:cNvSpPr>
          <p:nvPr>
            <p:ph type="title"/>
          </p:nvPr>
        </p:nvSpPr>
        <p:spPr>
          <a:xfrm>
            <a:off x="628650" y="273844"/>
            <a:ext cx="7886700" cy="738527"/>
          </a:xfrm>
        </p:spPr>
        <p:txBody>
          <a:bodyPr anchor="ctr">
            <a:normAutofit fontScale="90000"/>
          </a:bodyPr>
          <a:lstStyle/>
          <a:p>
            <a:r>
              <a:rPr lang="es-MX" sz="2700"/>
              <a:t>Transferencia de </a:t>
            </a:r>
            <a:br>
              <a:rPr lang="es-MX" sz="2700"/>
            </a:br>
            <a:r>
              <a:rPr lang="es-MX" sz="2700"/>
              <a:t>conocimiento plataforma</a:t>
            </a:r>
            <a:br>
              <a:rPr lang="es-MX" sz="1300"/>
            </a:br>
            <a:endParaRPr lang="es-MX" sz="1300" spc="600"/>
          </a:p>
        </p:txBody>
      </p:sp>
      <p:pic>
        <p:nvPicPr>
          <p:cNvPr id="3" name="Imagen 2" descr="Logotipo, nombre de la empresa&#10;&#10;Descripción generada automáticamente">
            <a:extLst>
              <a:ext uri="{FF2B5EF4-FFF2-40B4-BE49-F238E27FC236}">
                <a16:creationId xmlns:a16="http://schemas.microsoft.com/office/drawing/2014/main" id="{ED853A17-5027-4FBF-B23B-F6F20D4BB507}"/>
              </a:ext>
            </a:extLst>
          </p:cNvPr>
          <p:cNvPicPr>
            <a:picLocks noChangeAspect="1"/>
          </p:cNvPicPr>
          <p:nvPr/>
        </p:nvPicPr>
        <p:blipFill>
          <a:blip r:embed="rId2"/>
          <a:stretch>
            <a:fillRect/>
          </a:stretch>
        </p:blipFill>
        <p:spPr>
          <a:xfrm>
            <a:off x="628650" y="1515580"/>
            <a:ext cx="7886700" cy="2711053"/>
          </a:xfrm>
          <a:prstGeom prst="rect">
            <a:avLst/>
          </a:prstGeom>
          <a:noFill/>
        </p:spPr>
      </p:pic>
    </p:spTree>
    <p:extLst>
      <p:ext uri="{BB962C8B-B14F-4D97-AF65-F5344CB8AC3E}">
        <p14:creationId xmlns:p14="http://schemas.microsoft.com/office/powerpoint/2010/main" val="497622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Microservicios con Node.js: aplicaciones escalables, superiores y seguras">
            <a:extLst>
              <a:ext uri="{FF2B5EF4-FFF2-40B4-BE49-F238E27FC236}">
                <a16:creationId xmlns:a16="http://schemas.microsoft.com/office/drawing/2014/main" id="{72D68EB9-A1E5-4BB0-982A-887208B63D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85635" y="980476"/>
            <a:ext cx="4972730" cy="3182547"/>
          </a:xfrm>
          <a:prstGeom prst="rect">
            <a:avLst/>
          </a:prstGeom>
          <a:solidFill>
            <a:srgbClr val="FFFFFF"/>
          </a:solidFill>
        </p:spPr>
      </p:pic>
    </p:spTree>
    <p:extLst>
      <p:ext uri="{BB962C8B-B14F-4D97-AF65-F5344CB8AC3E}">
        <p14:creationId xmlns:p14="http://schemas.microsoft.com/office/powerpoint/2010/main" val="3360099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ubernetes Tutorial – A Comprehensive Guide For Kubernetes | LaptrinhX">
            <a:extLst>
              <a:ext uri="{FF2B5EF4-FFF2-40B4-BE49-F238E27FC236}">
                <a16:creationId xmlns:a16="http://schemas.microsoft.com/office/drawing/2014/main" id="{1A3E037A-9FB1-4A4E-BB91-8E2BDC566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99" y="2051105"/>
            <a:ext cx="4230276" cy="215259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Imagen que contiene reloj&#10;&#10;Descripción generada automáticamente">
            <a:extLst>
              <a:ext uri="{FF2B5EF4-FFF2-40B4-BE49-F238E27FC236}">
                <a16:creationId xmlns:a16="http://schemas.microsoft.com/office/drawing/2014/main" id="{2FCFF111-5DFC-4D01-9EB0-45AD98B13454}"/>
              </a:ext>
            </a:extLst>
          </p:cNvPr>
          <p:cNvPicPr>
            <a:picLocks noChangeAspect="1"/>
          </p:cNvPicPr>
          <p:nvPr/>
        </p:nvPicPr>
        <p:blipFill>
          <a:blip r:embed="rId3"/>
          <a:stretch>
            <a:fillRect/>
          </a:stretch>
        </p:blipFill>
        <p:spPr>
          <a:xfrm>
            <a:off x="247699" y="677807"/>
            <a:ext cx="4225533" cy="1373298"/>
          </a:xfrm>
          <a:prstGeom prst="rect">
            <a:avLst/>
          </a:prstGeom>
          <a:noFill/>
        </p:spPr>
      </p:pic>
      <p:pic>
        <p:nvPicPr>
          <p:cNvPr id="8" name="Picture 4" descr="Oracle Kubernetes Engine | OKE | Oracle Kubernetes Integration | OCI">
            <a:extLst>
              <a:ext uri="{FF2B5EF4-FFF2-40B4-BE49-F238E27FC236}">
                <a16:creationId xmlns:a16="http://schemas.microsoft.com/office/drawing/2014/main" id="{3286E727-CAEA-4AD7-8D3F-CC6B9BDC22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040" r="50445"/>
          <a:stretch/>
        </p:blipFill>
        <p:spPr bwMode="auto">
          <a:xfrm>
            <a:off x="4666027" y="870969"/>
            <a:ext cx="3970339" cy="3013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418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1CB4F7-FC71-43E9-9C6E-1A660EB62B8E}"/>
              </a:ext>
            </a:extLst>
          </p:cNvPr>
          <p:cNvSpPr txBox="1">
            <a:spLocks/>
          </p:cNvSpPr>
          <p:nvPr/>
        </p:nvSpPr>
        <p:spPr>
          <a:xfrm>
            <a:off x="691567" y="1954089"/>
            <a:ext cx="7886700" cy="994172"/>
          </a:xfrm>
          <a:prstGeom prst="rect">
            <a:avLst/>
          </a:prstGeom>
        </p:spPr>
        <p:txBody>
          <a:bodyPr vert="horz" lIns="91440" tIns="45720" rIns="91440" bIns="45720" rtlCol="0" anchor="ctr">
            <a:normAutofit fontScale="90000" lnSpcReduction="20000"/>
          </a:bodyPr>
          <a:lstStyle>
            <a:lvl1pPr algn="l" defTabSz="685800" rtl="0" eaLnBrk="1" latinLnBrk="0" hangingPunct="1">
              <a:lnSpc>
                <a:spcPct val="90000"/>
              </a:lnSpc>
              <a:spcBef>
                <a:spcPct val="0"/>
              </a:spcBef>
              <a:buNone/>
              <a:defRPr lang="es-MX" sz="3300" kern="1200" dirty="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a:t>Componentes</a:t>
            </a:r>
            <a:br>
              <a:rPr lang="es-MX"/>
            </a:br>
            <a:r>
              <a:rPr lang="es-MX" sz="4900"/>
              <a:t>Seguridad y Gobierno.</a:t>
            </a:r>
          </a:p>
        </p:txBody>
      </p:sp>
    </p:spTree>
    <p:extLst>
      <p:ext uri="{BB962C8B-B14F-4D97-AF65-F5344CB8AC3E}">
        <p14:creationId xmlns:p14="http://schemas.microsoft.com/office/powerpoint/2010/main" val="20837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B3A2922-D826-40A1-86C0-6169FFBF4D2D}"/>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4012394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5D1F-BC23-4110-B0A7-45B5738B0512}"/>
              </a:ext>
            </a:extLst>
          </p:cNvPr>
          <p:cNvSpPr>
            <a:spLocks noGrp="1"/>
          </p:cNvSpPr>
          <p:nvPr>
            <p:ph type="title"/>
          </p:nvPr>
        </p:nvSpPr>
        <p:spPr/>
        <p:txBody>
          <a:bodyPr anchor="ctr">
            <a:normAutofit/>
          </a:bodyPr>
          <a:lstStyle/>
          <a:p>
            <a:r>
              <a:rPr lang="es-MX"/>
              <a:t>Estrategia de Ambientes</a:t>
            </a:r>
          </a:p>
        </p:txBody>
      </p:sp>
    </p:spTree>
    <p:extLst>
      <p:ext uri="{BB962C8B-B14F-4D97-AF65-F5344CB8AC3E}">
        <p14:creationId xmlns:p14="http://schemas.microsoft.com/office/powerpoint/2010/main" val="1128728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1CB4F7-FC71-43E9-9C6E-1A660EB62B8E}"/>
              </a:ext>
            </a:extLst>
          </p:cNvPr>
          <p:cNvSpPr txBox="1">
            <a:spLocks/>
          </p:cNvSpPr>
          <p:nvPr/>
        </p:nvSpPr>
        <p:spPr>
          <a:xfrm>
            <a:off x="691567" y="1954089"/>
            <a:ext cx="7886700" cy="994172"/>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lang="es-MX" sz="3300" kern="1200" dirty="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s-MX" sz="4900"/>
          </a:p>
        </p:txBody>
      </p:sp>
      <p:sp>
        <p:nvSpPr>
          <p:cNvPr id="2" name="Título 1">
            <a:extLst>
              <a:ext uri="{FF2B5EF4-FFF2-40B4-BE49-F238E27FC236}">
                <a16:creationId xmlns:a16="http://schemas.microsoft.com/office/drawing/2014/main" id="{59159A1F-4FCB-44CB-A769-3B5902F550C3}"/>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2153222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5D1F-BC23-4110-B0A7-45B5738B0512}"/>
              </a:ext>
            </a:extLst>
          </p:cNvPr>
          <p:cNvSpPr>
            <a:spLocks noGrp="1"/>
          </p:cNvSpPr>
          <p:nvPr>
            <p:ph type="title"/>
          </p:nvPr>
        </p:nvSpPr>
        <p:spPr/>
        <p:txBody>
          <a:bodyPr anchor="ctr">
            <a:normAutofit/>
          </a:bodyPr>
          <a:lstStyle/>
          <a:p>
            <a:r>
              <a:rPr lang="es-MX"/>
              <a:t>Flujo de negocio e integraciones</a:t>
            </a:r>
          </a:p>
        </p:txBody>
      </p:sp>
    </p:spTree>
    <p:extLst>
      <p:ext uri="{BB962C8B-B14F-4D97-AF65-F5344CB8AC3E}">
        <p14:creationId xmlns:p14="http://schemas.microsoft.com/office/powerpoint/2010/main" val="444506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9900591-C55F-48C8-BE42-B2ACB88D96CB}"/>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550954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21CB4F7-FC71-43E9-9C6E-1A660EB62B8E}"/>
              </a:ext>
            </a:extLst>
          </p:cNvPr>
          <p:cNvSpPr txBox="1">
            <a:spLocks/>
          </p:cNvSpPr>
          <p:nvPr/>
        </p:nvSpPr>
        <p:spPr>
          <a:xfrm>
            <a:off x="573314" y="1910544"/>
            <a:ext cx="7997371" cy="1311625"/>
          </a:xfrm>
          <a:prstGeom prst="rect">
            <a:avLst/>
          </a:prstGeom>
        </p:spPr>
        <p:txBody>
          <a:bodyPr vert="horz" lIns="91440" tIns="45720" rIns="91440" bIns="45720" rtlCol="0" anchor="ctr">
            <a:normAutofit fontScale="82500" lnSpcReduction="10000"/>
          </a:bodyPr>
          <a:lstStyle>
            <a:lvl1pPr algn="l" defTabSz="685800" rtl="0" eaLnBrk="1" latinLnBrk="0" hangingPunct="1">
              <a:lnSpc>
                <a:spcPct val="90000"/>
              </a:lnSpc>
              <a:spcBef>
                <a:spcPct val="0"/>
              </a:spcBef>
              <a:buNone/>
              <a:defRPr lang="es-MX" sz="3300" kern="1200" dirty="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4900"/>
              <a:t>Flujo de desarrollo, Integración y Despliegues Continuos.</a:t>
            </a:r>
          </a:p>
        </p:txBody>
      </p:sp>
    </p:spTree>
    <p:extLst>
      <p:ext uri="{BB962C8B-B14F-4D97-AF65-F5344CB8AC3E}">
        <p14:creationId xmlns:p14="http://schemas.microsoft.com/office/powerpoint/2010/main" val="772035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9900591-C55F-48C8-BE42-B2ACB88D96CB}"/>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766900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4E12E-2166-42AF-9EED-A24F3E297F69}"/>
              </a:ext>
            </a:extLst>
          </p:cNvPr>
          <p:cNvSpPr>
            <a:spLocks noGrp="1"/>
          </p:cNvSpPr>
          <p:nvPr>
            <p:ph type="title"/>
          </p:nvPr>
        </p:nvSpPr>
        <p:spPr/>
        <p:txBody>
          <a:bodyPr/>
          <a:lstStyle/>
          <a:p>
            <a:r>
              <a:rPr lang="es-MX"/>
              <a:t>Presentadores</a:t>
            </a:r>
          </a:p>
        </p:txBody>
      </p:sp>
      <p:pic>
        <p:nvPicPr>
          <p:cNvPr id="5" name="Imagen 4" descr="Imagen que contiene artículos de aseo personal&#10;&#10;Descripción generada automáticamente">
            <a:extLst>
              <a:ext uri="{FF2B5EF4-FFF2-40B4-BE49-F238E27FC236}">
                <a16:creationId xmlns:a16="http://schemas.microsoft.com/office/drawing/2014/main" id="{E49624D1-6D07-4545-849B-F280B0243038}"/>
              </a:ext>
            </a:extLst>
          </p:cNvPr>
          <p:cNvPicPr>
            <a:picLocks noChangeAspect="1"/>
          </p:cNvPicPr>
          <p:nvPr/>
        </p:nvPicPr>
        <p:blipFill>
          <a:blip r:embed="rId2"/>
          <a:stretch>
            <a:fillRect/>
          </a:stretch>
        </p:blipFill>
        <p:spPr>
          <a:xfrm>
            <a:off x="172023" y="966182"/>
            <a:ext cx="2403010" cy="3384521"/>
          </a:xfrm>
          <a:prstGeom prst="rect">
            <a:avLst/>
          </a:prstGeom>
        </p:spPr>
      </p:pic>
      <p:sp>
        <p:nvSpPr>
          <p:cNvPr id="6" name="Rectángulo 5">
            <a:extLst>
              <a:ext uri="{FF2B5EF4-FFF2-40B4-BE49-F238E27FC236}">
                <a16:creationId xmlns:a16="http://schemas.microsoft.com/office/drawing/2014/main" id="{5FF84AC5-E8CF-4976-9A4F-6EA560104265}"/>
              </a:ext>
            </a:extLst>
          </p:cNvPr>
          <p:cNvSpPr/>
          <p:nvPr/>
        </p:nvSpPr>
        <p:spPr>
          <a:xfrm>
            <a:off x="2615692" y="1012371"/>
            <a:ext cx="6272669" cy="2462213"/>
          </a:xfrm>
          <a:prstGeom prst="rect">
            <a:avLst/>
          </a:prstGeom>
        </p:spPr>
        <p:txBody>
          <a:bodyPr wrap="square" numCol="2" anchor="t">
            <a:spAutoFit/>
          </a:bodyPr>
          <a:lstStyle/>
          <a:p>
            <a:r>
              <a:rPr lang="es-ES" sz="1400">
                <a:solidFill>
                  <a:srgbClr val="CC3300"/>
                </a:solidFill>
                <a:latin typeface="+mj-lt"/>
              </a:rPr>
              <a:t>ABRAHAM GOMEZ</a:t>
            </a:r>
            <a:endParaRPr lang="en-US" sz="1400">
              <a:solidFill>
                <a:srgbClr val="CC3300"/>
              </a:solidFill>
              <a:latin typeface="+mj-lt"/>
            </a:endParaRPr>
          </a:p>
          <a:p>
            <a:r>
              <a:rPr lang="en-GB" sz="1400" b="1">
                <a:solidFill>
                  <a:srgbClr val="CC3300"/>
                </a:solidFill>
                <a:ea typeface="+mn-lt"/>
                <a:cs typeface="+mn-lt"/>
              </a:rPr>
              <a:t>Email:</a:t>
            </a:r>
            <a:r>
              <a:rPr lang="en-GB" sz="1400" b="1">
                <a:ea typeface="+mn-lt"/>
                <a:cs typeface="+mn-lt"/>
              </a:rPr>
              <a:t> </a:t>
            </a:r>
            <a:r>
              <a:rPr lang="en-GB" sz="1400" b="1" u="sng">
                <a:solidFill>
                  <a:schemeClr val="tx1">
                    <a:lumMod val="75000"/>
                    <a:lumOff val="25000"/>
                  </a:schemeClr>
                </a:solidFill>
                <a:ea typeface="+mn-lt"/>
                <a:cs typeface="+mn-lt"/>
              </a:rPr>
              <a:t>agomez@spsolutions.com.mx</a:t>
            </a:r>
            <a:r>
              <a:rPr lang="en-GB" sz="1400" b="1">
                <a:ea typeface="+mn-lt"/>
                <a:cs typeface="+mn-lt"/>
              </a:rPr>
              <a:t>  </a:t>
            </a:r>
            <a:r>
              <a:rPr lang="en-US" sz="1400" b="1">
                <a:ea typeface="+mn-lt"/>
                <a:cs typeface="+mn-lt"/>
              </a:rPr>
              <a:t> </a:t>
            </a:r>
            <a:r>
              <a:rPr lang="en-US" sz="1400">
                <a:ea typeface="+mn-lt"/>
                <a:cs typeface="+mn-lt"/>
              </a:rPr>
              <a:t> </a:t>
            </a:r>
          </a:p>
          <a:p>
            <a:endParaRPr lang="es-ES" sz="1400">
              <a:solidFill>
                <a:srgbClr val="CC3300"/>
              </a:solidFill>
              <a:latin typeface="+mj-lt"/>
            </a:endParaRPr>
          </a:p>
          <a:p>
            <a:r>
              <a:rPr lang="es-MX" sz="1400">
                <a:solidFill>
                  <a:srgbClr val="CC3300"/>
                </a:solidFill>
                <a:latin typeface="+mj-lt"/>
              </a:rPr>
              <a:t>ARTURO GONZALEZ</a:t>
            </a:r>
          </a:p>
          <a:p>
            <a:r>
              <a:rPr lang="en-GB" sz="1400" b="1">
                <a:solidFill>
                  <a:srgbClr val="CC3300"/>
                </a:solidFill>
              </a:rPr>
              <a:t>Email:</a:t>
            </a:r>
            <a:r>
              <a:rPr lang="en-GB" sz="1400" b="1"/>
              <a:t> </a:t>
            </a:r>
            <a:r>
              <a:rPr lang="en-GB" sz="1400" b="1" u="sng">
                <a:solidFill>
                  <a:schemeClr val="tx1">
                    <a:lumMod val="75000"/>
                    <a:lumOff val="25000"/>
                  </a:schemeClr>
                </a:solidFill>
              </a:rPr>
              <a:t>agonzalez@spsolutions.com.mx</a:t>
            </a:r>
            <a:r>
              <a:rPr lang="en-GB" sz="1400" b="1"/>
              <a:t> </a:t>
            </a:r>
            <a:r>
              <a:rPr lang="en-US" sz="1400" b="1">
                <a:ea typeface="+mn-lt"/>
                <a:cs typeface="+mn-lt"/>
              </a:rPr>
              <a:t> </a:t>
            </a:r>
            <a:r>
              <a:rPr lang="en-US" sz="1400">
                <a:ea typeface="+mn-lt"/>
                <a:cs typeface="+mn-lt"/>
              </a:rPr>
              <a:t> </a:t>
            </a:r>
          </a:p>
          <a:p>
            <a:endParaRPr lang="en-US" sz="1400">
              <a:solidFill>
                <a:srgbClr val="CC3300"/>
              </a:solidFill>
              <a:latin typeface="+mj-lt"/>
              <a:ea typeface="+mn-lt"/>
              <a:cs typeface="+mn-lt"/>
            </a:endParaRPr>
          </a:p>
          <a:p>
            <a:r>
              <a:rPr lang="es-MX" sz="1400">
                <a:solidFill>
                  <a:srgbClr val="CC3300"/>
                </a:solidFill>
                <a:latin typeface="+mj-lt"/>
              </a:rPr>
              <a:t>ROLANDO CARRASCO</a:t>
            </a:r>
          </a:p>
          <a:p>
            <a:r>
              <a:rPr lang="en-GB" sz="1400" b="1">
                <a:solidFill>
                  <a:srgbClr val="CC3300"/>
                </a:solidFill>
              </a:rPr>
              <a:t>Email:</a:t>
            </a:r>
            <a:r>
              <a:rPr lang="en-GB" sz="1400" b="1"/>
              <a:t> </a:t>
            </a:r>
            <a:r>
              <a:rPr lang="en-GB" sz="1400" b="1" u="sng">
                <a:solidFill>
                  <a:schemeClr val="tx1">
                    <a:lumMod val="75000"/>
                    <a:lumOff val="25000"/>
                  </a:schemeClr>
                </a:solidFill>
              </a:rPr>
              <a:t>rcarrasco@spsolutions.com.mx</a:t>
            </a:r>
            <a:r>
              <a:rPr lang="en-GB" sz="1400" b="1"/>
              <a:t> </a:t>
            </a:r>
            <a:r>
              <a:rPr lang="en-US" sz="1400" b="1">
                <a:ea typeface="+mn-lt"/>
                <a:cs typeface="+mn-lt"/>
              </a:rPr>
              <a:t> </a:t>
            </a:r>
            <a:endParaRPr lang="en-US" sz="1400">
              <a:solidFill>
                <a:srgbClr val="CC3300"/>
              </a:solidFill>
              <a:latin typeface="+mj-lt"/>
              <a:ea typeface="+mn-lt"/>
              <a:cs typeface="+mn-lt"/>
            </a:endParaRPr>
          </a:p>
          <a:p>
            <a:endParaRPr lang="en-US" sz="1400">
              <a:solidFill>
                <a:srgbClr val="CC3300"/>
              </a:solidFill>
              <a:latin typeface="+mj-lt"/>
              <a:ea typeface="+mn-lt"/>
              <a:cs typeface="+mn-lt"/>
            </a:endParaRPr>
          </a:p>
          <a:p>
            <a:endParaRPr lang="en-US" sz="1400">
              <a:solidFill>
                <a:srgbClr val="CC3300"/>
              </a:solidFill>
              <a:latin typeface="+mj-lt"/>
              <a:ea typeface="+mn-lt"/>
              <a:cs typeface="+mn-lt"/>
            </a:endParaRPr>
          </a:p>
          <a:p>
            <a:endParaRPr lang="es-MX" sz="1400">
              <a:solidFill>
                <a:srgbClr val="CC3300"/>
              </a:solidFill>
              <a:latin typeface="+mj-lt"/>
            </a:endParaRPr>
          </a:p>
          <a:p>
            <a:r>
              <a:rPr lang="es-MX" sz="1400">
                <a:solidFill>
                  <a:srgbClr val="CC3300"/>
                </a:solidFill>
                <a:latin typeface="+mj-lt"/>
              </a:rPr>
              <a:t>BRAYAN QUIRINO</a:t>
            </a:r>
            <a:endParaRPr lang="es-MX"/>
          </a:p>
          <a:p>
            <a:r>
              <a:rPr lang="en-GB" sz="1400" b="1">
                <a:solidFill>
                  <a:srgbClr val="CC3300"/>
                </a:solidFill>
              </a:rPr>
              <a:t>Email:</a:t>
            </a:r>
            <a:r>
              <a:rPr lang="en-GB" sz="1400" b="1"/>
              <a:t> </a:t>
            </a:r>
            <a:r>
              <a:rPr lang="en-GB" sz="1400" b="1" u="sng">
                <a:solidFill>
                  <a:schemeClr val="tx1">
                    <a:lumMod val="75000"/>
                    <a:lumOff val="25000"/>
                  </a:schemeClr>
                </a:solidFill>
              </a:rPr>
              <a:t>bquirino@spsolutions.com.mx</a:t>
            </a:r>
            <a:r>
              <a:rPr lang="en-GB" sz="1400" b="1"/>
              <a:t> </a:t>
            </a:r>
            <a:r>
              <a:rPr lang="en-US" sz="1400" b="1"/>
              <a:t>​</a:t>
            </a:r>
            <a:r>
              <a:rPr lang="en-US" sz="1400"/>
              <a:t>​</a:t>
            </a:r>
          </a:p>
          <a:p>
            <a:endParaRPr lang="en-US" sz="1400"/>
          </a:p>
          <a:p>
            <a:r>
              <a:rPr lang="es-MX" sz="1400">
                <a:solidFill>
                  <a:srgbClr val="CC3300"/>
                </a:solidFill>
                <a:latin typeface="+mj-lt"/>
              </a:rPr>
              <a:t>PLINIO ARBIZU</a:t>
            </a:r>
          </a:p>
          <a:p>
            <a:r>
              <a:rPr lang="en-GB" sz="1400" b="1">
                <a:solidFill>
                  <a:srgbClr val="CC3300"/>
                </a:solidFill>
              </a:rPr>
              <a:t>Email:</a:t>
            </a:r>
            <a:r>
              <a:rPr lang="en-GB" sz="1400" b="1"/>
              <a:t> </a:t>
            </a:r>
            <a:r>
              <a:rPr lang="en-GB" sz="1400" b="1" u="sng">
                <a:solidFill>
                  <a:schemeClr val="tx1">
                    <a:lumMod val="75000"/>
                    <a:lumOff val="25000"/>
                  </a:schemeClr>
                </a:solidFill>
              </a:rPr>
              <a:t>parbizu@spsolutions.com.mx</a:t>
            </a:r>
            <a:r>
              <a:rPr lang="en-GB" sz="1400" b="1"/>
              <a:t> </a:t>
            </a:r>
            <a:r>
              <a:rPr lang="en-US" sz="1400" b="1"/>
              <a:t>​</a:t>
            </a:r>
            <a:endParaRPr lang="en-US" sz="1400"/>
          </a:p>
        </p:txBody>
      </p:sp>
      <p:pic>
        <p:nvPicPr>
          <p:cNvPr id="9" name="Picture 9" descr="A screenshot of a cell phone&#10;&#10;Description automatically generated">
            <a:extLst>
              <a:ext uri="{FF2B5EF4-FFF2-40B4-BE49-F238E27FC236}">
                <a16:creationId xmlns:a16="http://schemas.microsoft.com/office/drawing/2014/main" id="{33321A80-A16F-464E-BBC5-19929D8D7BF4}"/>
              </a:ext>
            </a:extLst>
          </p:cNvPr>
          <p:cNvPicPr>
            <a:picLocks noChangeAspect="1"/>
          </p:cNvPicPr>
          <p:nvPr/>
        </p:nvPicPr>
        <p:blipFill>
          <a:blip r:embed="rId3"/>
          <a:stretch>
            <a:fillRect/>
          </a:stretch>
        </p:blipFill>
        <p:spPr>
          <a:xfrm>
            <a:off x="2801345" y="2973127"/>
            <a:ext cx="1764468" cy="1278601"/>
          </a:xfrm>
          <a:prstGeom prst="rect">
            <a:avLst/>
          </a:prstGeom>
        </p:spPr>
      </p:pic>
      <p:pic>
        <p:nvPicPr>
          <p:cNvPr id="10" name="Picture 11" descr="A close up of a card&#10;&#10;Description automatically generated">
            <a:extLst>
              <a:ext uri="{FF2B5EF4-FFF2-40B4-BE49-F238E27FC236}">
                <a16:creationId xmlns:a16="http://schemas.microsoft.com/office/drawing/2014/main" id="{6E827833-0EC7-4303-B761-7143D6BE06EA}"/>
              </a:ext>
            </a:extLst>
          </p:cNvPr>
          <p:cNvPicPr>
            <a:picLocks noChangeAspect="1"/>
          </p:cNvPicPr>
          <p:nvPr/>
        </p:nvPicPr>
        <p:blipFill>
          <a:blip r:embed="rId4"/>
          <a:stretch>
            <a:fillRect/>
          </a:stretch>
        </p:blipFill>
        <p:spPr>
          <a:xfrm>
            <a:off x="6798055" y="2959876"/>
            <a:ext cx="1757483" cy="1274175"/>
          </a:xfrm>
          <a:prstGeom prst="rect">
            <a:avLst/>
          </a:prstGeom>
        </p:spPr>
      </p:pic>
      <p:pic>
        <p:nvPicPr>
          <p:cNvPr id="11" name="Picture 13" descr="A screenshot of a cell phone&#10;&#10;Description automatically generated">
            <a:extLst>
              <a:ext uri="{FF2B5EF4-FFF2-40B4-BE49-F238E27FC236}">
                <a16:creationId xmlns:a16="http://schemas.microsoft.com/office/drawing/2014/main" id="{647FE523-5F6A-4A11-B5D9-786FC107AE3B}"/>
              </a:ext>
            </a:extLst>
          </p:cNvPr>
          <p:cNvPicPr>
            <a:picLocks noChangeAspect="1"/>
          </p:cNvPicPr>
          <p:nvPr/>
        </p:nvPicPr>
        <p:blipFill>
          <a:blip r:embed="rId5"/>
          <a:stretch>
            <a:fillRect/>
          </a:stretch>
        </p:blipFill>
        <p:spPr>
          <a:xfrm>
            <a:off x="4807275" y="2959876"/>
            <a:ext cx="1764468" cy="1279241"/>
          </a:xfrm>
          <a:prstGeom prst="rect">
            <a:avLst/>
          </a:prstGeom>
        </p:spPr>
      </p:pic>
    </p:spTree>
    <p:extLst>
      <p:ext uri="{BB962C8B-B14F-4D97-AF65-F5344CB8AC3E}">
        <p14:creationId xmlns:p14="http://schemas.microsoft.com/office/powerpoint/2010/main" val="2619808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97B1A1-F863-4015-B948-E7B405013D33}"/>
              </a:ext>
            </a:extLst>
          </p:cNvPr>
          <p:cNvSpPr>
            <a:spLocks noGrp="1"/>
          </p:cNvSpPr>
          <p:nvPr>
            <p:ph type="title"/>
          </p:nvPr>
        </p:nvSpPr>
        <p:spPr/>
        <p:txBody>
          <a:bodyPr/>
          <a:lstStyle/>
          <a:p>
            <a:r>
              <a:rPr lang="en-US" err="1"/>
              <a:t>Preguntas</a:t>
            </a:r>
            <a:endParaRPr lang="en-US"/>
          </a:p>
        </p:txBody>
      </p:sp>
    </p:spTree>
    <p:extLst>
      <p:ext uri="{BB962C8B-B14F-4D97-AF65-F5344CB8AC3E}">
        <p14:creationId xmlns:p14="http://schemas.microsoft.com/office/powerpoint/2010/main" val="3310996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9900591-C55F-48C8-BE42-B2ACB88D96CB}"/>
              </a:ext>
            </a:extLst>
          </p:cNvPr>
          <p:cNvSpPr>
            <a:spLocks noGrp="1"/>
          </p:cNvSpPr>
          <p:nvPr>
            <p:ph type="title"/>
          </p:nvPr>
        </p:nvSpPr>
        <p:spPr/>
        <p:txBody>
          <a:bodyPr/>
          <a:lstStyle/>
          <a:p>
            <a:endParaRPr lang="es-MX"/>
          </a:p>
        </p:txBody>
      </p:sp>
    </p:spTree>
    <p:extLst>
      <p:ext uri="{BB962C8B-B14F-4D97-AF65-F5344CB8AC3E}">
        <p14:creationId xmlns:p14="http://schemas.microsoft.com/office/powerpoint/2010/main" val="197525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Diagrama&#10;&#10;Descripción generada automáticamente">
            <a:extLst>
              <a:ext uri="{FF2B5EF4-FFF2-40B4-BE49-F238E27FC236}">
                <a16:creationId xmlns:a16="http://schemas.microsoft.com/office/drawing/2014/main" id="{90BB0962-54AF-415F-804B-C823179489D3}"/>
              </a:ext>
            </a:extLst>
          </p:cNvPr>
          <p:cNvPicPr>
            <a:picLocks noChangeAspect="1"/>
          </p:cNvPicPr>
          <p:nvPr/>
        </p:nvPicPr>
        <p:blipFill>
          <a:blip r:embed="rId2"/>
          <a:stretch>
            <a:fillRect/>
          </a:stretch>
        </p:blipFill>
        <p:spPr>
          <a:xfrm>
            <a:off x="313259" y="116202"/>
            <a:ext cx="8517481" cy="4555829"/>
          </a:xfrm>
          <a:prstGeom prst="rect">
            <a:avLst/>
          </a:prstGeom>
        </p:spPr>
      </p:pic>
    </p:spTree>
    <p:extLst>
      <p:ext uri="{BB962C8B-B14F-4D97-AF65-F5344CB8AC3E}">
        <p14:creationId xmlns:p14="http://schemas.microsoft.com/office/powerpoint/2010/main" val="3793582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806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5D1F-BC23-4110-B0A7-45B5738B0512}"/>
              </a:ext>
            </a:extLst>
          </p:cNvPr>
          <p:cNvSpPr>
            <a:spLocks noGrp="1"/>
          </p:cNvSpPr>
          <p:nvPr>
            <p:ph type="title"/>
          </p:nvPr>
        </p:nvSpPr>
        <p:spPr/>
        <p:txBody>
          <a:bodyPr anchor="ctr">
            <a:normAutofit/>
          </a:bodyPr>
          <a:lstStyle/>
          <a:p>
            <a:r>
              <a:rPr lang="es-MX"/>
              <a:t>Componentes</a:t>
            </a:r>
          </a:p>
        </p:txBody>
      </p:sp>
    </p:spTree>
    <p:extLst>
      <p:ext uri="{BB962C8B-B14F-4D97-AF65-F5344CB8AC3E}">
        <p14:creationId xmlns:p14="http://schemas.microsoft.com/office/powerpoint/2010/main" val="3710312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8AF312-0532-4146-8D5F-7D34FA71880D}"/>
              </a:ext>
            </a:extLst>
          </p:cNvPr>
          <p:cNvSpPr txBox="1"/>
          <p:nvPr/>
        </p:nvSpPr>
        <p:spPr>
          <a:xfrm>
            <a:off x="639489" y="2187029"/>
            <a:ext cx="8165646" cy="769441"/>
          </a:xfrm>
          <a:prstGeom prst="rect">
            <a:avLst/>
          </a:prstGeom>
          <a:noFill/>
        </p:spPr>
        <p:txBody>
          <a:bodyPr wrap="square" rtlCol="0">
            <a:spAutoFit/>
          </a:bodyPr>
          <a:lstStyle/>
          <a:p>
            <a:r>
              <a:rPr lang="es-MX" sz="4400">
                <a:solidFill>
                  <a:schemeClr val="accent6"/>
                </a:solidFill>
                <a:latin typeface="+mj-lt"/>
              </a:rPr>
              <a:t>Oracle Digital </a:t>
            </a:r>
            <a:r>
              <a:rPr lang="es-MX" sz="4400" err="1">
                <a:solidFill>
                  <a:schemeClr val="accent6"/>
                </a:solidFill>
                <a:latin typeface="+mj-lt"/>
              </a:rPr>
              <a:t>Assistant</a:t>
            </a:r>
            <a:r>
              <a:rPr lang="es-MX" sz="4400">
                <a:solidFill>
                  <a:schemeClr val="accent6"/>
                </a:solidFill>
                <a:latin typeface="+mj-lt"/>
              </a:rPr>
              <a:t> (ODA)</a:t>
            </a:r>
          </a:p>
        </p:txBody>
      </p:sp>
    </p:spTree>
    <p:extLst>
      <p:ext uri="{BB962C8B-B14F-4D97-AF65-F5344CB8AC3E}">
        <p14:creationId xmlns:p14="http://schemas.microsoft.com/office/powerpoint/2010/main" val="2550450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0FE57E-6A09-494C-9816-62E100A7F156}"/>
              </a:ext>
            </a:extLst>
          </p:cNvPr>
          <p:cNvSpPr txBox="1"/>
          <p:nvPr/>
        </p:nvSpPr>
        <p:spPr>
          <a:xfrm>
            <a:off x="629992" y="586591"/>
            <a:ext cx="7884015" cy="3970318"/>
          </a:xfrm>
          <a:prstGeom prst="rect">
            <a:avLst/>
          </a:prstGeom>
          <a:noFill/>
        </p:spPr>
        <p:txBody>
          <a:bodyPr wrap="square" lIns="91440" tIns="45720" rIns="91440" bIns="45720" rtlCol="0" anchor="t">
            <a:spAutoFit/>
          </a:bodyPr>
          <a:lstStyle/>
          <a:p>
            <a:pPr marL="742950" lvl="1" indent="-285750" algn="l">
              <a:buFont typeface="+mj-lt"/>
              <a:buAutoNum type="arabicPeriod"/>
            </a:pPr>
            <a:r>
              <a:rPr lang="es-MX" b="0" i="0">
                <a:effectLst/>
              </a:rPr>
              <a:t>Introducción de la tecnología </a:t>
            </a:r>
            <a:r>
              <a:rPr lang="es-MX" b="0" i="0">
                <a:solidFill>
                  <a:schemeClr val="accent5"/>
                </a:solidFill>
                <a:effectLst/>
              </a:rPr>
              <a:t>(25 min)</a:t>
            </a:r>
          </a:p>
          <a:p>
            <a:pPr marL="742950" lvl="1" indent="-285750" algn="l">
              <a:buFont typeface="+mj-lt"/>
              <a:buAutoNum type="arabicPeriod"/>
            </a:pPr>
            <a:r>
              <a:rPr lang="es-MX" b="0" i="0">
                <a:effectLst/>
              </a:rPr>
              <a:t>Desarrollo de </a:t>
            </a:r>
            <a:r>
              <a:rPr lang="es-MX" b="0" i="0" err="1">
                <a:effectLst/>
              </a:rPr>
              <a:t>Skills</a:t>
            </a:r>
            <a:r>
              <a:rPr lang="es-MX" b="0" i="0">
                <a:effectLst/>
              </a:rPr>
              <a:t>, usando </a:t>
            </a:r>
            <a:r>
              <a:rPr lang="es-MX" b="0" i="0" err="1">
                <a:effectLst/>
              </a:rPr>
              <a:t>Intents</a:t>
            </a:r>
            <a:r>
              <a:rPr lang="es-MX" b="0" i="0">
                <a:effectLst/>
              </a:rPr>
              <a:t>, </a:t>
            </a:r>
            <a:r>
              <a:rPr lang="es-MX" b="0" i="0" err="1">
                <a:effectLst/>
              </a:rPr>
              <a:t>entities</a:t>
            </a:r>
            <a:r>
              <a:rPr lang="es-MX" b="0" i="0">
                <a:effectLst/>
              </a:rPr>
              <a:t> </a:t>
            </a:r>
            <a:r>
              <a:rPr lang="es-MX" b="0" i="0">
                <a:solidFill>
                  <a:schemeClr val="accent5"/>
                </a:solidFill>
                <a:effectLst/>
              </a:rPr>
              <a:t>(25 min) </a:t>
            </a:r>
          </a:p>
          <a:p>
            <a:pPr marL="742950" lvl="1" indent="-285750" algn="l">
              <a:buFont typeface="+mj-lt"/>
              <a:buAutoNum type="arabicPeriod"/>
            </a:pPr>
            <a:r>
              <a:rPr lang="es-MX" b="0" i="0">
                <a:effectLst/>
              </a:rPr>
              <a:t>Implementación del flujo de conversación (Flow </a:t>
            </a:r>
            <a:r>
              <a:rPr lang="es-MX" b="0" i="0" err="1">
                <a:effectLst/>
              </a:rPr>
              <a:t>Designer</a:t>
            </a:r>
            <a:r>
              <a:rPr lang="es-MX" b="0" i="0">
                <a:effectLst/>
              </a:rPr>
              <a:t>)</a:t>
            </a:r>
          </a:p>
          <a:p>
            <a:pPr marL="1200150" lvl="2" indent="-285750">
              <a:buFont typeface="+mj-lt"/>
              <a:buAutoNum type="arabicPeriod"/>
            </a:pPr>
            <a:r>
              <a:rPr lang="es-MX" b="0" i="0">
                <a:effectLst/>
              </a:rPr>
              <a:t>Primera práctica - </a:t>
            </a:r>
            <a:r>
              <a:rPr lang="es-MX" b="0" i="0" err="1">
                <a:effectLst/>
              </a:rPr>
              <a:t>Hello</a:t>
            </a:r>
            <a:r>
              <a:rPr lang="es-MX" b="0" i="0">
                <a:effectLst/>
              </a:rPr>
              <a:t> </a:t>
            </a:r>
            <a:r>
              <a:rPr lang="es-MX" b="0" i="0" err="1">
                <a:effectLst/>
              </a:rPr>
              <a:t>World</a:t>
            </a:r>
            <a:r>
              <a:rPr lang="es-MX" b="0" i="0">
                <a:effectLst/>
              </a:rPr>
              <a:t> </a:t>
            </a:r>
            <a:r>
              <a:rPr lang="es-MX" b="0" i="0">
                <a:solidFill>
                  <a:schemeClr val="accent5"/>
                </a:solidFill>
                <a:effectLst/>
              </a:rPr>
              <a:t>(1 </a:t>
            </a:r>
            <a:r>
              <a:rPr lang="es-MX" b="0" i="0" err="1">
                <a:solidFill>
                  <a:schemeClr val="accent5"/>
                </a:solidFill>
                <a:effectLst/>
              </a:rPr>
              <a:t>hrs</a:t>
            </a:r>
            <a:r>
              <a:rPr lang="es-MX" b="0" i="0">
                <a:solidFill>
                  <a:schemeClr val="accent5"/>
                </a:solidFill>
                <a:effectLst/>
              </a:rPr>
              <a:t>)</a:t>
            </a:r>
          </a:p>
          <a:p>
            <a:pPr marL="1200150" lvl="2" indent="-285750">
              <a:buFont typeface="+mj-lt"/>
              <a:buAutoNum type="arabicPeriod"/>
            </a:pPr>
            <a:r>
              <a:rPr lang="es-MX"/>
              <a:t>Segunda Práctica - </a:t>
            </a:r>
            <a:r>
              <a:rPr lang="es-MX" err="1"/>
              <a:t>Custom</a:t>
            </a:r>
            <a:r>
              <a:rPr lang="es-MX"/>
              <a:t> </a:t>
            </a:r>
            <a:r>
              <a:rPr lang="es-MX" err="1"/>
              <a:t>Entities</a:t>
            </a:r>
            <a:r>
              <a:rPr lang="es-MX"/>
              <a:t> </a:t>
            </a:r>
            <a:r>
              <a:rPr lang="es-MX">
                <a:solidFill>
                  <a:schemeClr val="accent5"/>
                </a:solidFill>
              </a:rPr>
              <a:t>(1.5 </a:t>
            </a:r>
            <a:r>
              <a:rPr lang="es-MX" err="1">
                <a:solidFill>
                  <a:schemeClr val="accent5"/>
                </a:solidFill>
              </a:rPr>
              <a:t>hrs</a:t>
            </a:r>
            <a:r>
              <a:rPr lang="es-MX">
                <a:solidFill>
                  <a:schemeClr val="accent5"/>
                </a:solidFill>
              </a:rPr>
              <a:t>)</a:t>
            </a:r>
          </a:p>
          <a:p>
            <a:pPr marL="1200150" lvl="2" indent="-285750">
              <a:buFont typeface="+mj-lt"/>
              <a:buAutoNum type="arabicPeriod"/>
            </a:pPr>
            <a:r>
              <a:rPr lang="es-MX" b="0" i="0">
                <a:effectLst/>
              </a:rPr>
              <a:t>Tercera práctica – </a:t>
            </a:r>
            <a:r>
              <a:rPr lang="es-MX" b="0" i="0" err="1">
                <a:effectLst/>
              </a:rPr>
              <a:t>Cards</a:t>
            </a:r>
            <a:r>
              <a:rPr lang="es-MX" b="0" i="0">
                <a:effectLst/>
              </a:rPr>
              <a:t> y menús</a:t>
            </a:r>
            <a:r>
              <a:rPr lang="es-MX"/>
              <a:t> </a:t>
            </a:r>
            <a:r>
              <a:rPr lang="es-MX">
                <a:solidFill>
                  <a:schemeClr val="accent5"/>
                </a:solidFill>
              </a:rPr>
              <a:t>(40 min)</a:t>
            </a:r>
            <a:endParaRPr lang="es-MX" b="0" i="0">
              <a:solidFill>
                <a:schemeClr val="accent5"/>
              </a:solidFill>
              <a:effectLst/>
            </a:endParaRPr>
          </a:p>
          <a:p>
            <a:pPr marL="742950" lvl="1" indent="-285750" algn="l">
              <a:buFont typeface="+mj-lt"/>
              <a:buAutoNum type="arabicPeriod"/>
            </a:pPr>
            <a:r>
              <a:rPr lang="es-MX" b="0" i="0">
                <a:effectLst/>
              </a:rPr>
              <a:t>Implementación del </a:t>
            </a:r>
            <a:r>
              <a:rPr lang="es-MX" b="0" i="0" err="1">
                <a:effectLst/>
              </a:rPr>
              <a:t>backend</a:t>
            </a:r>
            <a:r>
              <a:rPr lang="es-MX" b="0" i="0">
                <a:effectLst/>
              </a:rPr>
              <a:t> usando </a:t>
            </a:r>
            <a:r>
              <a:rPr lang="es-MX" b="0" i="0" err="1">
                <a:effectLst/>
              </a:rPr>
              <a:t>Custom</a:t>
            </a:r>
            <a:r>
              <a:rPr lang="es-MX" b="0" i="0">
                <a:effectLst/>
              </a:rPr>
              <a:t> </a:t>
            </a:r>
            <a:r>
              <a:rPr lang="es-MX" b="0" i="0" err="1">
                <a:effectLst/>
              </a:rPr>
              <a:t>Componets</a:t>
            </a:r>
            <a:endParaRPr lang="es-MX" b="0" i="0">
              <a:effectLst/>
            </a:endParaRPr>
          </a:p>
          <a:p>
            <a:pPr marL="1200150" lvl="2" indent="-285750">
              <a:buFont typeface="+mj-lt"/>
              <a:buAutoNum type="arabicPeriod"/>
            </a:pPr>
            <a:r>
              <a:rPr lang="es-MX"/>
              <a:t>Cuarta práctica – </a:t>
            </a:r>
            <a:r>
              <a:rPr lang="es-MX" err="1"/>
              <a:t>Custom</a:t>
            </a:r>
            <a:r>
              <a:rPr lang="es-MX"/>
              <a:t> </a:t>
            </a:r>
            <a:r>
              <a:rPr lang="es-MX" err="1"/>
              <a:t>Components</a:t>
            </a:r>
            <a:r>
              <a:rPr lang="es-MX"/>
              <a:t> </a:t>
            </a:r>
            <a:r>
              <a:rPr lang="es-MX">
                <a:solidFill>
                  <a:schemeClr val="accent5"/>
                </a:solidFill>
              </a:rPr>
              <a:t>(1.5 </a:t>
            </a:r>
            <a:r>
              <a:rPr lang="es-MX" err="1">
                <a:solidFill>
                  <a:schemeClr val="accent5"/>
                </a:solidFill>
              </a:rPr>
              <a:t>hrs</a:t>
            </a:r>
            <a:r>
              <a:rPr lang="es-MX">
                <a:solidFill>
                  <a:schemeClr val="accent5"/>
                </a:solidFill>
              </a:rPr>
              <a:t>)</a:t>
            </a:r>
          </a:p>
          <a:p>
            <a:pPr marL="1200150" lvl="2" indent="-285750">
              <a:buFont typeface="+mj-lt"/>
              <a:buAutoNum type="arabicPeriod"/>
            </a:pPr>
            <a:r>
              <a:rPr lang="es-MX" b="0" i="0">
                <a:effectLst/>
              </a:rPr>
              <a:t>Quinta práctica – </a:t>
            </a:r>
            <a:r>
              <a:rPr lang="es-MX" b="0" i="0" err="1">
                <a:effectLst/>
              </a:rPr>
              <a:t>Handler</a:t>
            </a:r>
            <a:r>
              <a:rPr lang="es-MX" b="0" i="0">
                <a:effectLst/>
              </a:rPr>
              <a:t> </a:t>
            </a:r>
            <a:r>
              <a:rPr lang="es-MX" b="0" i="0" err="1">
                <a:effectLst/>
              </a:rPr>
              <a:t>Events</a:t>
            </a:r>
            <a:r>
              <a:rPr lang="es-MX" b="0" i="0">
                <a:effectLst/>
              </a:rPr>
              <a:t> </a:t>
            </a:r>
            <a:r>
              <a:rPr lang="es-MX" b="0" i="0">
                <a:solidFill>
                  <a:schemeClr val="accent5"/>
                </a:solidFill>
                <a:effectLst/>
              </a:rPr>
              <a:t>(1.5 </a:t>
            </a:r>
            <a:r>
              <a:rPr lang="es-MX" b="0" i="0" err="1">
                <a:solidFill>
                  <a:schemeClr val="accent5"/>
                </a:solidFill>
                <a:effectLst/>
              </a:rPr>
              <a:t>hrs</a:t>
            </a:r>
            <a:r>
              <a:rPr lang="es-MX" b="0" i="0">
                <a:solidFill>
                  <a:schemeClr val="accent5"/>
                </a:solidFill>
                <a:effectLst/>
              </a:rPr>
              <a:t>)</a:t>
            </a:r>
          </a:p>
          <a:p>
            <a:pPr marL="742950" lvl="1" indent="-285750" algn="l">
              <a:buFont typeface="+mj-lt"/>
              <a:buAutoNum type="arabicPeriod"/>
            </a:pPr>
            <a:r>
              <a:rPr lang="es-MX" b="0" i="0">
                <a:effectLst/>
              </a:rPr>
              <a:t>Analíticos de la </a:t>
            </a:r>
            <a:r>
              <a:rPr lang="es-MX" b="0" i="0" err="1">
                <a:effectLst/>
              </a:rPr>
              <a:t>Skill</a:t>
            </a:r>
            <a:r>
              <a:rPr lang="es-MX" b="0" i="0">
                <a:effectLst/>
              </a:rPr>
              <a:t> </a:t>
            </a:r>
            <a:r>
              <a:rPr lang="es-MX" b="0" i="0">
                <a:solidFill>
                  <a:schemeClr val="accent5"/>
                </a:solidFill>
                <a:effectLst/>
              </a:rPr>
              <a:t>(30 min)</a:t>
            </a:r>
          </a:p>
          <a:p>
            <a:pPr marL="742950" lvl="1" indent="-285750" algn="l">
              <a:buFont typeface="+mj-lt"/>
              <a:buAutoNum type="arabicPeriod"/>
            </a:pPr>
            <a:r>
              <a:rPr lang="es-MX" b="0" i="0">
                <a:effectLst/>
              </a:rPr>
              <a:t>Actividades comunes de mantenimiento: </a:t>
            </a:r>
          </a:p>
          <a:p>
            <a:pPr marL="1143000" lvl="2" indent="-228600" algn="l">
              <a:buFont typeface="+mj-lt"/>
              <a:buAutoNum type="arabicPeriod"/>
            </a:pPr>
            <a:r>
              <a:rPr lang="es-MX" b="0" i="0">
                <a:effectLst/>
              </a:rPr>
              <a:t>Cambio de un texto del dialogo. </a:t>
            </a:r>
            <a:r>
              <a:rPr lang="es-MX" b="0" i="0">
                <a:solidFill>
                  <a:schemeClr val="accent5"/>
                </a:solidFill>
                <a:effectLst/>
              </a:rPr>
              <a:t>(10 min)</a:t>
            </a:r>
          </a:p>
          <a:p>
            <a:pPr marL="1143000" lvl="2" indent="-228600" algn="l">
              <a:buFont typeface="+mj-lt"/>
              <a:buAutoNum type="arabicPeriod"/>
            </a:pPr>
            <a:r>
              <a:rPr lang="es-MX" b="0" i="0">
                <a:effectLst/>
              </a:rPr>
              <a:t>Cambio del flujo de la conversación. </a:t>
            </a:r>
            <a:r>
              <a:rPr lang="es-MX" b="0" i="0">
                <a:solidFill>
                  <a:schemeClr val="accent5"/>
                </a:solidFill>
                <a:effectLst/>
              </a:rPr>
              <a:t>(10 min)</a:t>
            </a:r>
          </a:p>
          <a:p>
            <a:pPr marL="1143000" lvl="2" indent="-228600" algn="l">
              <a:buFont typeface="+mj-lt"/>
              <a:buAutoNum type="arabicPeriod"/>
            </a:pPr>
            <a:r>
              <a:rPr lang="es-MX" b="0" i="0">
                <a:effectLst/>
              </a:rPr>
              <a:t>Definición de elementos gráficos que usará el cliente </a:t>
            </a:r>
            <a:r>
              <a:rPr lang="es-MX" b="0" i="0">
                <a:solidFill>
                  <a:schemeClr val="accent5"/>
                </a:solidFill>
                <a:effectLst/>
              </a:rPr>
              <a:t>(10 min)</a:t>
            </a:r>
          </a:p>
        </p:txBody>
      </p:sp>
    </p:spTree>
    <p:extLst>
      <p:ext uri="{BB962C8B-B14F-4D97-AF65-F5344CB8AC3E}">
        <p14:creationId xmlns:p14="http://schemas.microsoft.com/office/powerpoint/2010/main" val="3326942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275D4F8A-21A2-40EA-85B5-76B0C7E2B211}"/>
              </a:ext>
            </a:extLst>
          </p:cNvPr>
          <p:cNvSpPr txBox="1"/>
          <p:nvPr/>
        </p:nvSpPr>
        <p:spPr>
          <a:xfrm>
            <a:off x="303211" y="201870"/>
            <a:ext cx="7832500" cy="769441"/>
          </a:xfrm>
          <a:prstGeom prst="rect">
            <a:avLst/>
          </a:prstGeom>
          <a:noFill/>
        </p:spPr>
        <p:txBody>
          <a:bodyPr wrap="square" rtlCol="0">
            <a:spAutoFit/>
          </a:bodyPr>
          <a:lstStyle/>
          <a:p>
            <a:r>
              <a:rPr lang="es-MX" sz="4400">
                <a:solidFill>
                  <a:schemeClr val="accent6"/>
                </a:solidFill>
                <a:latin typeface="+mj-lt"/>
              </a:rPr>
              <a:t>Requisitos</a:t>
            </a:r>
          </a:p>
        </p:txBody>
      </p:sp>
      <p:sp>
        <p:nvSpPr>
          <p:cNvPr id="5" name="CuadroTexto 4">
            <a:extLst>
              <a:ext uri="{FF2B5EF4-FFF2-40B4-BE49-F238E27FC236}">
                <a16:creationId xmlns:a16="http://schemas.microsoft.com/office/drawing/2014/main" id="{CCAAB8F8-79F4-4B04-A04C-405E3264053A}"/>
              </a:ext>
            </a:extLst>
          </p:cNvPr>
          <p:cNvSpPr txBox="1"/>
          <p:nvPr/>
        </p:nvSpPr>
        <p:spPr>
          <a:xfrm>
            <a:off x="622453" y="1833086"/>
            <a:ext cx="7513258" cy="1477328"/>
          </a:xfrm>
          <a:prstGeom prst="rect">
            <a:avLst/>
          </a:prstGeom>
          <a:noFill/>
        </p:spPr>
        <p:txBody>
          <a:bodyPr wrap="square">
            <a:spAutoFit/>
          </a:bodyPr>
          <a:lstStyle/>
          <a:p>
            <a:pPr marL="285750" indent="-285750" algn="l">
              <a:buFont typeface="Arial" panose="020B0604020202020204" pitchFamily="34" charset="0"/>
              <a:buChar char="•"/>
            </a:pPr>
            <a:r>
              <a:rPr lang="es-MX" sz="1800"/>
              <a:t>Acceso a instancia ODA</a:t>
            </a:r>
          </a:p>
          <a:p>
            <a:pPr marL="285750" indent="-285750" algn="l">
              <a:buFont typeface="Arial" panose="020B0604020202020204" pitchFamily="34" charset="0"/>
              <a:buChar char="•"/>
            </a:pPr>
            <a:r>
              <a:rPr lang="es-MX" sz="1800" err="1"/>
              <a:t>NodeJS</a:t>
            </a:r>
            <a:r>
              <a:rPr lang="es-MX" sz="1800"/>
              <a:t> (Opcional)</a:t>
            </a:r>
          </a:p>
          <a:p>
            <a:pPr marL="285750" indent="-285750" algn="l">
              <a:buFont typeface="Arial" panose="020B0604020202020204" pitchFamily="34" charset="0"/>
              <a:buChar char="•"/>
            </a:pPr>
            <a:r>
              <a:rPr lang="es-MX" sz="1800"/>
              <a:t>NMP (Opcional)</a:t>
            </a:r>
          </a:p>
          <a:p>
            <a:pPr marL="285750" indent="-285750" algn="l">
              <a:buFont typeface="Arial" panose="020B0604020202020204" pitchFamily="34" charset="0"/>
              <a:buChar char="•"/>
            </a:pPr>
            <a:r>
              <a:rPr lang="es-MX" sz="1800"/>
              <a:t>Editor de Código (Opcional, preferentemente Visual Studio </a:t>
            </a:r>
            <a:r>
              <a:rPr lang="es-MX" sz="1800" err="1"/>
              <a:t>Code</a:t>
            </a:r>
            <a:r>
              <a:rPr lang="es-MX" sz="1800"/>
              <a:t>)</a:t>
            </a:r>
          </a:p>
          <a:p>
            <a:pPr marL="285750" indent="-285750" algn="l">
              <a:buFont typeface="Arial" panose="020B0604020202020204" pitchFamily="34" charset="0"/>
              <a:buChar char="•"/>
            </a:pPr>
            <a:r>
              <a:rPr lang="es-MX" sz="1800" err="1"/>
              <a:t>Ngrok</a:t>
            </a:r>
            <a:r>
              <a:rPr lang="es-MX" sz="1800"/>
              <a:t> (Opcional)</a:t>
            </a:r>
          </a:p>
        </p:txBody>
      </p:sp>
    </p:spTree>
    <p:extLst>
      <p:ext uri="{BB962C8B-B14F-4D97-AF65-F5344CB8AC3E}">
        <p14:creationId xmlns:p14="http://schemas.microsoft.com/office/powerpoint/2010/main" val="3586912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C55876-7F30-45E9-BE94-D639AB124387}"/>
              </a:ext>
            </a:extLst>
          </p:cNvPr>
          <p:cNvSpPr txBox="1"/>
          <p:nvPr/>
        </p:nvSpPr>
        <p:spPr>
          <a:xfrm>
            <a:off x="655750" y="2187029"/>
            <a:ext cx="7832500" cy="769441"/>
          </a:xfrm>
          <a:prstGeom prst="rect">
            <a:avLst/>
          </a:prstGeom>
          <a:noFill/>
        </p:spPr>
        <p:txBody>
          <a:bodyPr wrap="square" rtlCol="0">
            <a:spAutoFit/>
          </a:bodyPr>
          <a:lstStyle/>
          <a:p>
            <a:pPr algn="ctr"/>
            <a:r>
              <a:rPr lang="es-MX" sz="4400">
                <a:solidFill>
                  <a:schemeClr val="accent6"/>
                </a:solidFill>
                <a:latin typeface="+mj-lt"/>
              </a:rPr>
              <a:t>Conceptos básicos</a:t>
            </a:r>
          </a:p>
        </p:txBody>
      </p:sp>
    </p:spTree>
    <p:extLst>
      <p:ext uri="{BB962C8B-B14F-4D97-AF65-F5344CB8AC3E}">
        <p14:creationId xmlns:p14="http://schemas.microsoft.com/office/powerpoint/2010/main" val="681162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C55876-7F30-45E9-BE94-D639AB124387}"/>
              </a:ext>
            </a:extLst>
          </p:cNvPr>
          <p:cNvSpPr txBox="1"/>
          <p:nvPr/>
        </p:nvSpPr>
        <p:spPr>
          <a:xfrm>
            <a:off x="661117" y="352023"/>
            <a:ext cx="1178700" cy="584775"/>
          </a:xfrm>
          <a:prstGeom prst="rect">
            <a:avLst/>
          </a:prstGeom>
          <a:noFill/>
        </p:spPr>
        <p:txBody>
          <a:bodyPr wrap="square" rtlCol="0">
            <a:spAutoFit/>
          </a:bodyPr>
          <a:lstStyle/>
          <a:p>
            <a:pPr algn="ctr"/>
            <a:r>
              <a:rPr lang="es-MX" sz="3200">
                <a:solidFill>
                  <a:schemeClr val="accent6"/>
                </a:solidFill>
                <a:latin typeface="+mj-lt"/>
              </a:rPr>
              <a:t>ODA</a:t>
            </a:r>
          </a:p>
        </p:txBody>
      </p:sp>
      <p:sp>
        <p:nvSpPr>
          <p:cNvPr id="3" name="TextBox 2">
            <a:extLst>
              <a:ext uri="{FF2B5EF4-FFF2-40B4-BE49-F238E27FC236}">
                <a16:creationId xmlns:a16="http://schemas.microsoft.com/office/drawing/2014/main" id="{B10FE57E-6A09-494C-9816-62E100A7F156}"/>
              </a:ext>
            </a:extLst>
          </p:cNvPr>
          <p:cNvSpPr txBox="1"/>
          <p:nvPr/>
        </p:nvSpPr>
        <p:spPr>
          <a:xfrm>
            <a:off x="661115" y="1337619"/>
            <a:ext cx="3910883" cy="1815882"/>
          </a:xfrm>
          <a:prstGeom prst="rect">
            <a:avLst/>
          </a:prstGeom>
          <a:noFill/>
        </p:spPr>
        <p:txBody>
          <a:bodyPr wrap="square" lIns="91440" tIns="45720" rIns="91440" bIns="45720" rtlCol="0" anchor="t">
            <a:spAutoFit/>
          </a:bodyPr>
          <a:lstStyle/>
          <a:p>
            <a:r>
              <a:rPr lang="es-MX" sz="1600" b="0" i="0">
                <a:effectLst/>
              </a:rPr>
              <a:t>Es un producto para crear interfaces conversacionales que utiliza técnicas de </a:t>
            </a:r>
            <a:r>
              <a:rPr lang="es-MX" sz="1600" b="0" i="0">
                <a:solidFill>
                  <a:schemeClr val="accent5"/>
                </a:solidFill>
                <a:effectLst/>
              </a:rPr>
              <a:t>machine </a:t>
            </a:r>
            <a:r>
              <a:rPr lang="es-MX" sz="1600" b="0" i="0" err="1">
                <a:solidFill>
                  <a:schemeClr val="accent5"/>
                </a:solidFill>
                <a:effectLst/>
              </a:rPr>
              <a:t>learning</a:t>
            </a:r>
            <a:r>
              <a:rPr lang="es-MX" sz="1600" b="0" i="0">
                <a:solidFill>
                  <a:schemeClr val="accent5"/>
                </a:solidFill>
                <a:effectLst/>
              </a:rPr>
              <a:t> </a:t>
            </a:r>
            <a:r>
              <a:rPr lang="es-MX" sz="1600" b="0" i="0">
                <a:effectLst/>
              </a:rPr>
              <a:t>con </a:t>
            </a:r>
            <a:r>
              <a:rPr lang="es-MX" sz="1600" b="0" i="0">
                <a:solidFill>
                  <a:schemeClr val="accent5"/>
                </a:solidFill>
                <a:effectLst/>
              </a:rPr>
              <a:t>procesamiento del lenguaje natural</a:t>
            </a:r>
            <a:r>
              <a:rPr lang="es-MX" sz="1600" b="0" i="0">
                <a:effectLst/>
              </a:rPr>
              <a:t> (NLP) para resolver necesidades de los clientes en curso. Dichas interfaces pueden ser expuestas en distintos canales de atención.</a:t>
            </a:r>
          </a:p>
        </p:txBody>
      </p:sp>
      <p:sp>
        <p:nvSpPr>
          <p:cNvPr id="4" name="TextBox 2">
            <a:extLst>
              <a:ext uri="{FF2B5EF4-FFF2-40B4-BE49-F238E27FC236}">
                <a16:creationId xmlns:a16="http://schemas.microsoft.com/office/drawing/2014/main" id="{F0E17573-A429-44B7-B14D-5AC080884E8D}"/>
              </a:ext>
            </a:extLst>
          </p:cNvPr>
          <p:cNvSpPr txBox="1"/>
          <p:nvPr/>
        </p:nvSpPr>
        <p:spPr>
          <a:xfrm>
            <a:off x="4946575" y="1091398"/>
            <a:ext cx="3536310" cy="2308324"/>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s-MX" sz="1600" b="0" i="0">
                <a:effectLst/>
              </a:rPr>
              <a:t>Facebook Messenger</a:t>
            </a:r>
          </a:p>
          <a:p>
            <a:pPr marL="285750" indent="-285750" algn="l">
              <a:buFont typeface="Arial" panose="020B0604020202020204" pitchFamily="34" charset="0"/>
              <a:buChar char="•"/>
            </a:pPr>
            <a:r>
              <a:rPr lang="es-MX" sz="1600" b="0" i="0" err="1">
                <a:effectLst/>
              </a:rPr>
              <a:t>Slack</a:t>
            </a:r>
            <a:endParaRPr lang="es-MX" sz="1600" b="0" i="0">
              <a:effectLst/>
            </a:endParaRPr>
          </a:p>
          <a:p>
            <a:pPr marL="285750" indent="-285750" algn="l">
              <a:buFont typeface="Arial" panose="020B0604020202020204" pitchFamily="34" charset="0"/>
              <a:buChar char="•"/>
            </a:pPr>
            <a:r>
              <a:rPr lang="es-MX" sz="1600" b="0" i="0">
                <a:effectLst/>
              </a:rPr>
              <a:t>Microsoft </a:t>
            </a:r>
            <a:r>
              <a:rPr lang="es-MX" sz="1600" b="0" i="0" err="1">
                <a:effectLst/>
              </a:rPr>
              <a:t>Teams</a:t>
            </a:r>
            <a:endParaRPr lang="es-MX" sz="1600" b="0" i="0">
              <a:effectLst/>
            </a:endParaRPr>
          </a:p>
          <a:p>
            <a:pPr marL="285750" indent="-285750" algn="l">
              <a:buFont typeface="Arial" panose="020B0604020202020204" pitchFamily="34" charset="0"/>
              <a:buChar char="•"/>
            </a:pPr>
            <a:r>
              <a:rPr lang="es-MX" sz="1600" b="0" i="0">
                <a:effectLst/>
              </a:rPr>
              <a:t>Cortana</a:t>
            </a:r>
          </a:p>
          <a:p>
            <a:pPr marL="285750" indent="-285750" algn="l">
              <a:buFont typeface="Arial" panose="020B0604020202020204" pitchFamily="34" charset="0"/>
              <a:buChar char="•"/>
            </a:pPr>
            <a:r>
              <a:rPr lang="es-MX" sz="1600" b="0" i="0">
                <a:effectLst/>
              </a:rPr>
              <a:t>Text-</a:t>
            </a:r>
            <a:r>
              <a:rPr lang="es-MX" sz="1600" b="0" i="0" err="1">
                <a:effectLst/>
              </a:rPr>
              <a:t>Only</a:t>
            </a:r>
            <a:r>
              <a:rPr lang="es-MX" sz="1600" b="0" i="0">
                <a:effectLst/>
              </a:rPr>
              <a:t> </a:t>
            </a:r>
            <a:r>
              <a:rPr lang="es-MX" sz="1600" b="0" i="0" err="1">
                <a:effectLst/>
              </a:rPr>
              <a:t>Channels</a:t>
            </a:r>
            <a:r>
              <a:rPr lang="es-MX" sz="1600" b="0" i="0">
                <a:effectLst/>
              </a:rPr>
              <a:t>: </a:t>
            </a:r>
            <a:r>
              <a:rPr lang="es-MX" sz="1600" b="0" i="0" err="1">
                <a:effectLst/>
              </a:rPr>
              <a:t>Twilio</a:t>
            </a:r>
            <a:r>
              <a:rPr lang="es-MX" sz="1600" b="0" i="0">
                <a:effectLst/>
              </a:rPr>
              <a:t>/SMS</a:t>
            </a:r>
          </a:p>
          <a:p>
            <a:pPr marL="285750" indent="-285750" algn="l">
              <a:buFont typeface="Arial" panose="020B0604020202020204" pitchFamily="34" charset="0"/>
              <a:buChar char="•"/>
            </a:pPr>
            <a:r>
              <a:rPr lang="es-MX" sz="1600" b="0" i="0">
                <a:effectLst/>
              </a:rPr>
              <a:t>Oracle Web</a:t>
            </a:r>
          </a:p>
          <a:p>
            <a:pPr marL="285750" indent="-285750" algn="l">
              <a:buFont typeface="Arial" panose="020B0604020202020204" pitchFamily="34" charset="0"/>
              <a:buChar char="•"/>
            </a:pPr>
            <a:r>
              <a:rPr lang="es-MX" sz="1600" b="0" i="0">
                <a:effectLst/>
              </a:rPr>
              <a:t>Oracle Android</a:t>
            </a:r>
          </a:p>
          <a:p>
            <a:pPr marL="285750" indent="-285750" algn="l">
              <a:buFont typeface="Arial" panose="020B0604020202020204" pitchFamily="34" charset="0"/>
              <a:buChar char="•"/>
            </a:pPr>
            <a:r>
              <a:rPr lang="es-MX" sz="1600" b="0" i="0">
                <a:effectLst/>
              </a:rPr>
              <a:t>Oracle iOS</a:t>
            </a:r>
          </a:p>
          <a:p>
            <a:pPr marL="285750" indent="-285750" algn="l">
              <a:buFont typeface="Arial" panose="020B0604020202020204" pitchFamily="34" charset="0"/>
              <a:buChar char="•"/>
            </a:pPr>
            <a:r>
              <a:rPr lang="es-MX" sz="1600" b="0" i="0" err="1">
                <a:effectLst/>
              </a:rPr>
              <a:t>Webhooks</a:t>
            </a:r>
            <a:endParaRPr lang="es-MX" sz="1600" b="0" i="0">
              <a:effectLst/>
            </a:endParaRPr>
          </a:p>
        </p:txBody>
      </p:sp>
      <p:pic>
        <p:nvPicPr>
          <p:cNvPr id="6" name="Imagen 5">
            <a:extLst>
              <a:ext uri="{FF2B5EF4-FFF2-40B4-BE49-F238E27FC236}">
                <a16:creationId xmlns:a16="http://schemas.microsoft.com/office/drawing/2014/main" id="{F42048BC-B317-41C0-939D-EC81D4362759}"/>
              </a:ext>
            </a:extLst>
          </p:cNvPr>
          <p:cNvPicPr>
            <a:picLocks noChangeAspect="1"/>
          </p:cNvPicPr>
          <p:nvPr/>
        </p:nvPicPr>
        <p:blipFill>
          <a:blip r:embed="rId3"/>
          <a:stretch>
            <a:fillRect/>
          </a:stretch>
        </p:blipFill>
        <p:spPr>
          <a:xfrm>
            <a:off x="4178436" y="3950822"/>
            <a:ext cx="555827" cy="555827"/>
          </a:xfrm>
          <a:prstGeom prst="rect">
            <a:avLst/>
          </a:prstGeom>
        </p:spPr>
      </p:pic>
      <p:pic>
        <p:nvPicPr>
          <p:cNvPr id="8" name="Imagen 7">
            <a:extLst>
              <a:ext uri="{FF2B5EF4-FFF2-40B4-BE49-F238E27FC236}">
                <a16:creationId xmlns:a16="http://schemas.microsoft.com/office/drawing/2014/main" id="{DC5A9FFA-030C-4C28-9469-DEF4B75D2E03}"/>
              </a:ext>
            </a:extLst>
          </p:cNvPr>
          <p:cNvPicPr>
            <a:picLocks noChangeAspect="1"/>
          </p:cNvPicPr>
          <p:nvPr/>
        </p:nvPicPr>
        <p:blipFill>
          <a:blip r:embed="rId4"/>
          <a:stretch>
            <a:fillRect/>
          </a:stretch>
        </p:blipFill>
        <p:spPr>
          <a:xfrm>
            <a:off x="2137818" y="3970795"/>
            <a:ext cx="555828" cy="555828"/>
          </a:xfrm>
          <a:prstGeom prst="rect">
            <a:avLst/>
          </a:prstGeom>
        </p:spPr>
      </p:pic>
      <p:pic>
        <p:nvPicPr>
          <p:cNvPr id="10" name="Imagen 9">
            <a:extLst>
              <a:ext uri="{FF2B5EF4-FFF2-40B4-BE49-F238E27FC236}">
                <a16:creationId xmlns:a16="http://schemas.microsoft.com/office/drawing/2014/main" id="{20E832E4-0FD1-4BD5-84CA-9B23B1E8407A}"/>
              </a:ext>
            </a:extLst>
          </p:cNvPr>
          <p:cNvPicPr>
            <a:picLocks noChangeAspect="1"/>
          </p:cNvPicPr>
          <p:nvPr/>
        </p:nvPicPr>
        <p:blipFill>
          <a:blip r:embed="rId5"/>
          <a:stretch>
            <a:fillRect/>
          </a:stretch>
        </p:blipFill>
        <p:spPr>
          <a:xfrm>
            <a:off x="2881479" y="3937968"/>
            <a:ext cx="581536" cy="581536"/>
          </a:xfrm>
          <a:prstGeom prst="rect">
            <a:avLst/>
          </a:prstGeom>
        </p:spPr>
      </p:pic>
      <p:pic>
        <p:nvPicPr>
          <p:cNvPr id="12" name="Imagen 11">
            <a:extLst>
              <a:ext uri="{FF2B5EF4-FFF2-40B4-BE49-F238E27FC236}">
                <a16:creationId xmlns:a16="http://schemas.microsoft.com/office/drawing/2014/main" id="{F760442F-5400-4CFC-B6BE-4F901A4F63A6}"/>
              </a:ext>
            </a:extLst>
          </p:cNvPr>
          <p:cNvPicPr>
            <a:picLocks noChangeAspect="1"/>
          </p:cNvPicPr>
          <p:nvPr/>
        </p:nvPicPr>
        <p:blipFill>
          <a:blip r:embed="rId6"/>
          <a:stretch>
            <a:fillRect/>
          </a:stretch>
        </p:blipFill>
        <p:spPr>
          <a:xfrm>
            <a:off x="3573710" y="3950823"/>
            <a:ext cx="555827" cy="555827"/>
          </a:xfrm>
          <a:prstGeom prst="rect">
            <a:avLst/>
          </a:prstGeom>
        </p:spPr>
      </p:pic>
      <p:pic>
        <p:nvPicPr>
          <p:cNvPr id="14" name="Imagen 13">
            <a:extLst>
              <a:ext uri="{FF2B5EF4-FFF2-40B4-BE49-F238E27FC236}">
                <a16:creationId xmlns:a16="http://schemas.microsoft.com/office/drawing/2014/main" id="{42A12ABA-672F-4821-BF61-5BA14078BCB5}"/>
              </a:ext>
            </a:extLst>
          </p:cNvPr>
          <p:cNvPicPr>
            <a:picLocks noChangeAspect="1"/>
          </p:cNvPicPr>
          <p:nvPr/>
        </p:nvPicPr>
        <p:blipFill>
          <a:blip r:embed="rId7"/>
          <a:stretch>
            <a:fillRect/>
          </a:stretch>
        </p:blipFill>
        <p:spPr>
          <a:xfrm>
            <a:off x="1394157" y="3950822"/>
            <a:ext cx="555828" cy="555828"/>
          </a:xfrm>
          <a:prstGeom prst="rect">
            <a:avLst/>
          </a:prstGeom>
        </p:spPr>
      </p:pic>
      <p:pic>
        <p:nvPicPr>
          <p:cNvPr id="16" name="Imagen 15">
            <a:extLst>
              <a:ext uri="{FF2B5EF4-FFF2-40B4-BE49-F238E27FC236}">
                <a16:creationId xmlns:a16="http://schemas.microsoft.com/office/drawing/2014/main" id="{3563706E-6072-43FC-8B20-067A50266AF1}"/>
              </a:ext>
            </a:extLst>
          </p:cNvPr>
          <p:cNvPicPr>
            <a:picLocks noChangeAspect="1"/>
          </p:cNvPicPr>
          <p:nvPr/>
        </p:nvPicPr>
        <p:blipFill>
          <a:blip r:embed="rId8"/>
          <a:stretch>
            <a:fillRect/>
          </a:stretch>
        </p:blipFill>
        <p:spPr>
          <a:xfrm>
            <a:off x="4783162" y="3936227"/>
            <a:ext cx="555826" cy="555826"/>
          </a:xfrm>
          <a:prstGeom prst="rect">
            <a:avLst/>
          </a:prstGeom>
        </p:spPr>
      </p:pic>
      <p:pic>
        <p:nvPicPr>
          <p:cNvPr id="18" name="Imagen 17">
            <a:extLst>
              <a:ext uri="{FF2B5EF4-FFF2-40B4-BE49-F238E27FC236}">
                <a16:creationId xmlns:a16="http://schemas.microsoft.com/office/drawing/2014/main" id="{04AE9C4F-F11F-46F9-A303-E1556CBDDDBA}"/>
              </a:ext>
            </a:extLst>
          </p:cNvPr>
          <p:cNvPicPr>
            <a:picLocks noChangeAspect="1"/>
          </p:cNvPicPr>
          <p:nvPr/>
        </p:nvPicPr>
        <p:blipFill>
          <a:blip r:embed="rId9"/>
          <a:stretch>
            <a:fillRect/>
          </a:stretch>
        </p:blipFill>
        <p:spPr>
          <a:xfrm>
            <a:off x="5449005" y="3936226"/>
            <a:ext cx="555827" cy="555827"/>
          </a:xfrm>
          <a:prstGeom prst="rect">
            <a:avLst/>
          </a:prstGeom>
        </p:spPr>
      </p:pic>
      <p:pic>
        <p:nvPicPr>
          <p:cNvPr id="1026" name="Picture 2" descr="Free Twilio Line Logo Icon - Available in SVG, PNG, EPS, AI &amp;amp; Icon fonts">
            <a:extLst>
              <a:ext uri="{FF2B5EF4-FFF2-40B4-BE49-F238E27FC236}">
                <a16:creationId xmlns:a16="http://schemas.microsoft.com/office/drawing/2014/main" id="{C6185800-F2AF-48DD-944C-6C7E858E27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06788" y="3936225"/>
            <a:ext cx="555828" cy="555828"/>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CF96DD69-875D-4CE9-A48D-37C61AAA4502}"/>
              </a:ext>
            </a:extLst>
          </p:cNvPr>
          <p:cNvPicPr>
            <a:picLocks noChangeAspect="1"/>
          </p:cNvPicPr>
          <p:nvPr/>
        </p:nvPicPr>
        <p:blipFill>
          <a:blip r:embed="rId11"/>
          <a:stretch>
            <a:fillRect/>
          </a:stretch>
        </p:blipFill>
        <p:spPr>
          <a:xfrm>
            <a:off x="6822211" y="3936225"/>
            <a:ext cx="555825" cy="555825"/>
          </a:xfrm>
          <a:prstGeom prst="rect">
            <a:avLst/>
          </a:prstGeom>
        </p:spPr>
      </p:pic>
    </p:spTree>
    <p:extLst>
      <p:ext uri="{BB962C8B-B14F-4D97-AF65-F5344CB8AC3E}">
        <p14:creationId xmlns:p14="http://schemas.microsoft.com/office/powerpoint/2010/main" val="3901408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C7C32C-996F-434B-86C5-D3104D887BDD}"/>
              </a:ext>
            </a:extLst>
          </p:cNvPr>
          <p:cNvSpPr txBox="1"/>
          <p:nvPr/>
        </p:nvSpPr>
        <p:spPr>
          <a:xfrm>
            <a:off x="298260" y="145638"/>
            <a:ext cx="7006107" cy="769441"/>
          </a:xfrm>
          <a:prstGeom prst="rect">
            <a:avLst/>
          </a:prstGeom>
          <a:noFill/>
        </p:spPr>
        <p:txBody>
          <a:bodyPr wrap="square" rtlCol="0">
            <a:spAutoFit/>
          </a:bodyPr>
          <a:lstStyle/>
          <a:p>
            <a:r>
              <a:rPr lang="es-MX" sz="4400">
                <a:solidFill>
                  <a:schemeClr val="accent6"/>
                </a:solidFill>
                <a:latin typeface="+mj-lt"/>
              </a:rPr>
              <a:t>Fechas</a:t>
            </a:r>
          </a:p>
        </p:txBody>
      </p:sp>
      <p:sp>
        <p:nvSpPr>
          <p:cNvPr id="5" name="CuadroTexto 5">
            <a:extLst>
              <a:ext uri="{FF2B5EF4-FFF2-40B4-BE49-F238E27FC236}">
                <a16:creationId xmlns:a16="http://schemas.microsoft.com/office/drawing/2014/main" id="{7933AF56-9443-4424-8F8B-D2A59BD98E26}"/>
              </a:ext>
            </a:extLst>
          </p:cNvPr>
          <p:cNvSpPr txBox="1"/>
          <p:nvPr/>
        </p:nvSpPr>
        <p:spPr>
          <a:xfrm>
            <a:off x="2555310" y="6239122"/>
            <a:ext cx="1747780" cy="369332"/>
          </a:xfrm>
          <a:prstGeom prst="rect">
            <a:avLst/>
          </a:prstGeom>
          <a:noFill/>
        </p:spPr>
        <p:txBody>
          <a:bodyPr wrap="square" rtlCol="0">
            <a:spAutoFit/>
          </a:bodyPr>
          <a:lstStyle/>
          <a:p>
            <a:r>
              <a:rPr lang="es-MX"/>
              <a:t>Total: 16</a:t>
            </a:r>
          </a:p>
        </p:txBody>
      </p:sp>
      <p:sp>
        <p:nvSpPr>
          <p:cNvPr id="7" name="TextBox 7">
            <a:extLst>
              <a:ext uri="{FF2B5EF4-FFF2-40B4-BE49-F238E27FC236}">
                <a16:creationId xmlns:a16="http://schemas.microsoft.com/office/drawing/2014/main" id="{43D39184-9009-4EB6-B884-D4EE291C144D}"/>
              </a:ext>
            </a:extLst>
          </p:cNvPr>
          <p:cNvSpPr txBox="1"/>
          <p:nvPr/>
        </p:nvSpPr>
        <p:spPr>
          <a:xfrm>
            <a:off x="796872" y="2247243"/>
            <a:ext cx="7012435" cy="461665"/>
          </a:xfrm>
          <a:prstGeom prst="rect">
            <a:avLst/>
          </a:prstGeom>
          <a:noFill/>
        </p:spPr>
        <p:txBody>
          <a:bodyPr wrap="square" rtlCol="0">
            <a:spAutoFit/>
          </a:bodyPr>
          <a:lstStyle/>
          <a:p>
            <a:pPr marL="1257300" lvl="2" indent="-342900">
              <a:buFont typeface="Arial" panose="020B0604020202020204" pitchFamily="34" charset="0"/>
              <a:buChar char="•"/>
            </a:pPr>
            <a:endParaRPr lang="es-MX" sz="1200"/>
          </a:p>
          <a:p>
            <a:pPr marL="1257300" lvl="2" indent="-342900">
              <a:buFont typeface="Arial" panose="020B0604020202020204" pitchFamily="34" charset="0"/>
              <a:buChar char="•"/>
            </a:pPr>
            <a:endParaRPr lang="es-MX" sz="1200"/>
          </a:p>
        </p:txBody>
      </p:sp>
      <p:graphicFrame>
        <p:nvGraphicFramePr>
          <p:cNvPr id="8" name="Tabla 1">
            <a:extLst>
              <a:ext uri="{FF2B5EF4-FFF2-40B4-BE49-F238E27FC236}">
                <a16:creationId xmlns:a16="http://schemas.microsoft.com/office/drawing/2014/main" id="{F84CC682-26D2-4EB2-85EC-EE722B52631F}"/>
              </a:ext>
            </a:extLst>
          </p:cNvPr>
          <p:cNvGraphicFramePr>
            <a:graphicFrameLocks noGrp="1"/>
          </p:cNvGraphicFramePr>
          <p:nvPr>
            <p:extLst>
              <p:ext uri="{D42A27DB-BD31-4B8C-83A1-F6EECF244321}">
                <p14:modId xmlns:p14="http://schemas.microsoft.com/office/powerpoint/2010/main" val="2969593981"/>
              </p:ext>
            </p:extLst>
          </p:nvPr>
        </p:nvGraphicFramePr>
        <p:xfrm>
          <a:off x="492404" y="872781"/>
          <a:ext cx="8159192" cy="3397937"/>
        </p:xfrm>
        <a:graphic>
          <a:graphicData uri="http://schemas.openxmlformats.org/drawingml/2006/table">
            <a:tbl>
              <a:tblPr firstRow="1" bandRow="1">
                <a:tableStyleId>{5C22544A-7EE6-4342-B048-85BDC9FD1C3A}</a:tableStyleId>
              </a:tblPr>
              <a:tblGrid>
                <a:gridCol w="1141172">
                  <a:extLst>
                    <a:ext uri="{9D8B030D-6E8A-4147-A177-3AD203B41FA5}">
                      <a16:colId xmlns:a16="http://schemas.microsoft.com/office/drawing/2014/main" val="1083120550"/>
                    </a:ext>
                  </a:extLst>
                </a:gridCol>
                <a:gridCol w="3520077">
                  <a:extLst>
                    <a:ext uri="{9D8B030D-6E8A-4147-A177-3AD203B41FA5}">
                      <a16:colId xmlns:a16="http://schemas.microsoft.com/office/drawing/2014/main" val="3419973809"/>
                    </a:ext>
                  </a:extLst>
                </a:gridCol>
                <a:gridCol w="2264229">
                  <a:extLst>
                    <a:ext uri="{9D8B030D-6E8A-4147-A177-3AD203B41FA5}">
                      <a16:colId xmlns:a16="http://schemas.microsoft.com/office/drawing/2014/main" val="2065019508"/>
                    </a:ext>
                  </a:extLst>
                </a:gridCol>
                <a:gridCol w="1233714">
                  <a:extLst>
                    <a:ext uri="{9D8B030D-6E8A-4147-A177-3AD203B41FA5}">
                      <a16:colId xmlns:a16="http://schemas.microsoft.com/office/drawing/2014/main" val="933411126"/>
                    </a:ext>
                  </a:extLst>
                </a:gridCol>
              </a:tblGrid>
              <a:tr h="696771">
                <a:tc>
                  <a:txBody>
                    <a:bodyPr/>
                    <a:lstStyle/>
                    <a:p>
                      <a:pPr algn="ctr"/>
                      <a:r>
                        <a:rPr lang="es-MX"/>
                        <a:t>Sesión</a:t>
                      </a:r>
                    </a:p>
                  </a:txBody>
                  <a:tcPr anchor="ctr"/>
                </a:tc>
                <a:tc>
                  <a:txBody>
                    <a:bodyPr/>
                    <a:lstStyle/>
                    <a:p>
                      <a:pPr algn="ctr"/>
                      <a:r>
                        <a:rPr lang="es-MX"/>
                        <a:t>Temas</a:t>
                      </a:r>
                    </a:p>
                  </a:txBody>
                  <a:tcPr anchor="ctr"/>
                </a:tc>
                <a:tc>
                  <a:txBody>
                    <a:bodyPr/>
                    <a:lstStyle/>
                    <a:p>
                      <a:pPr algn="ctr"/>
                      <a:r>
                        <a:rPr lang="es-MX"/>
                        <a:t>Fechas</a:t>
                      </a:r>
                    </a:p>
                  </a:txBody>
                  <a:tcPr anchor="ctr"/>
                </a:tc>
                <a:tc>
                  <a:txBody>
                    <a:bodyPr/>
                    <a:lstStyle/>
                    <a:p>
                      <a:pPr algn="ctr"/>
                      <a:r>
                        <a:rPr lang="es-MX"/>
                        <a:t>Total de </a:t>
                      </a:r>
                      <a:r>
                        <a:rPr lang="es-MX" err="1"/>
                        <a:t>Hrs</a:t>
                      </a:r>
                      <a:endParaRPr lang="es-MX"/>
                    </a:p>
                  </a:txBody>
                  <a:tcPr anchor="ctr"/>
                </a:tc>
                <a:extLst>
                  <a:ext uri="{0D108BD9-81ED-4DB2-BD59-A6C34878D82A}">
                    <a16:rowId xmlns:a16="http://schemas.microsoft.com/office/drawing/2014/main" val="3111967483"/>
                  </a:ext>
                </a:extLst>
              </a:tr>
              <a:tr h="608525">
                <a:tc>
                  <a:txBody>
                    <a:bodyPr/>
                    <a:lstStyle/>
                    <a:p>
                      <a:pPr algn="ctr">
                        <a:lnSpc>
                          <a:spcPct val="110000"/>
                        </a:lnSpc>
                        <a:spcAft>
                          <a:spcPts val="0"/>
                        </a:spcAft>
                      </a:pPr>
                      <a:r>
                        <a:rPr lang="es-419" sz="1400"/>
                        <a:t>1</a:t>
                      </a:r>
                    </a:p>
                    <a:p>
                      <a:pPr algn="ctr">
                        <a:lnSpc>
                          <a:spcPct val="110000"/>
                        </a:lnSpc>
                        <a:spcAft>
                          <a:spcPts val="0"/>
                        </a:spcAft>
                      </a:pPr>
                      <a:endParaRPr lang="es-419" sz="1400"/>
                    </a:p>
                  </a:txBody>
                  <a:tcPr marL="68580" marR="68580" marT="0" marB="0"/>
                </a:tc>
                <a:tc>
                  <a:txBody>
                    <a:bodyPr/>
                    <a:lstStyle/>
                    <a:p>
                      <a:pPr algn="ctr">
                        <a:lnSpc>
                          <a:spcPct val="110000"/>
                        </a:lnSpc>
                        <a:spcAft>
                          <a:spcPts val="0"/>
                        </a:spcAft>
                      </a:pPr>
                      <a:r>
                        <a:rPr lang="es-VE" sz="1400" kern="1200">
                          <a:solidFill>
                            <a:schemeClr val="dk1"/>
                          </a:solidFill>
                          <a:effectLst/>
                          <a:latin typeface="+mn-lt"/>
                          <a:ea typeface="+mn-ea"/>
                          <a:cs typeface="+mn-cs"/>
                        </a:rPr>
                        <a:t>Arquitectura de componente de la solución </a:t>
                      </a:r>
                      <a:endParaRPr lang="es-419" sz="1400"/>
                    </a:p>
                  </a:txBody>
                  <a:tcPr marL="68580" marR="68580" marT="0" marB="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a:solidFill>
                            <a:schemeClr val="tx1"/>
                          </a:solidFill>
                        </a:rPr>
                        <a:t>23 de Agosto  08am-11am</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3hrs</a:t>
                      </a:r>
                    </a:p>
                  </a:txBody>
                  <a:tcPr marL="44450" marR="44450" marT="0" marB="0" anchor="ctr"/>
                </a:tc>
                <a:extLst>
                  <a:ext uri="{0D108BD9-81ED-4DB2-BD59-A6C34878D82A}">
                    <a16:rowId xmlns:a16="http://schemas.microsoft.com/office/drawing/2014/main" val="1818303970"/>
                  </a:ext>
                </a:extLst>
              </a:tr>
              <a:tr h="567373">
                <a:tc>
                  <a:txBody>
                    <a:bodyPr/>
                    <a:lstStyle/>
                    <a:p>
                      <a:pPr algn="ctr">
                        <a:lnSpc>
                          <a:spcPct val="110000"/>
                        </a:lnSpc>
                        <a:spcAft>
                          <a:spcPts val="0"/>
                        </a:spcAft>
                      </a:pPr>
                      <a:r>
                        <a:rPr lang="es-419" sz="1400" kern="1200">
                          <a:solidFill>
                            <a:schemeClr val="dk1"/>
                          </a:solidFill>
                          <a:latin typeface="+mn-lt"/>
                          <a:ea typeface="+mn-ea"/>
                          <a:cs typeface="+mn-cs"/>
                        </a:rPr>
                        <a:t>2</a:t>
                      </a:r>
                    </a:p>
                  </a:txBody>
                  <a:tcPr marL="68580" marR="68580" marT="0" marB="0"/>
                </a:tc>
                <a:tc>
                  <a:txBody>
                    <a:bodyPr/>
                    <a:lstStyle/>
                    <a:p>
                      <a:pPr algn="ctr">
                        <a:lnSpc>
                          <a:spcPct val="110000"/>
                        </a:lnSpc>
                        <a:spcAft>
                          <a:spcPts val="0"/>
                        </a:spcAft>
                      </a:pPr>
                      <a:r>
                        <a:rPr lang="es-VE" sz="1400" kern="1200">
                          <a:solidFill>
                            <a:schemeClr val="dk1"/>
                          </a:solidFill>
                          <a:effectLst/>
                          <a:latin typeface="+mn-lt"/>
                          <a:ea typeface="+mn-ea"/>
                          <a:cs typeface="+mn-cs"/>
                        </a:rPr>
                        <a:t>Oracle Digital </a:t>
                      </a:r>
                      <a:r>
                        <a:rPr lang="es-VE" sz="1400" kern="1200" err="1">
                          <a:solidFill>
                            <a:schemeClr val="dk1"/>
                          </a:solidFill>
                          <a:effectLst/>
                          <a:latin typeface="+mn-lt"/>
                          <a:ea typeface="+mn-ea"/>
                          <a:cs typeface="+mn-cs"/>
                        </a:rPr>
                        <a:t>Assistant</a:t>
                      </a:r>
                      <a:r>
                        <a:rPr lang="es-VE" sz="1400" kern="1200">
                          <a:solidFill>
                            <a:schemeClr val="dk1"/>
                          </a:solidFill>
                          <a:effectLst/>
                          <a:latin typeface="+mn-lt"/>
                          <a:ea typeface="+mn-ea"/>
                          <a:cs typeface="+mn-cs"/>
                        </a:rPr>
                        <a:t> </a:t>
                      </a:r>
                      <a:endParaRPr lang="es-419" sz="1400" kern="1200">
                        <a:solidFill>
                          <a:schemeClr val="dk1"/>
                        </a:solidFill>
                        <a:latin typeface="+mn-lt"/>
                        <a:ea typeface="+mn-ea"/>
                        <a:cs typeface="+mn-cs"/>
                      </a:endParaRPr>
                    </a:p>
                  </a:txBody>
                  <a:tcPr marL="68580" marR="68580" marT="0" marB="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 24 Agosto 08am-12pm</a:t>
                      </a:r>
                    </a:p>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 25 Agosto 08am-12pm</a:t>
                      </a:r>
                    </a:p>
                  </a:txBody>
                  <a:tcPr marL="44450" marR="4445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8hrs</a:t>
                      </a:r>
                    </a:p>
                  </a:txBody>
                  <a:tcPr marL="44450" marR="44450" marT="0" marB="0" anchor="ctr"/>
                </a:tc>
                <a:extLst>
                  <a:ext uri="{0D108BD9-81ED-4DB2-BD59-A6C34878D82A}">
                    <a16:rowId xmlns:a16="http://schemas.microsoft.com/office/drawing/2014/main" val="3065477933"/>
                  </a:ext>
                </a:extLst>
              </a:tr>
              <a:tr h="5673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419" sz="1400" b="0" kern="1200">
                          <a:solidFill>
                            <a:schemeClr val="dk1"/>
                          </a:solidFill>
                          <a:effectLst/>
                          <a:latin typeface="+mn-lt"/>
                          <a:ea typeface="+mn-ea"/>
                          <a:cs typeface="+mn-cs"/>
                        </a:rPr>
                        <a:t>3</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VE" sz="1400" kern="1200" err="1">
                          <a:solidFill>
                            <a:schemeClr val="dk1"/>
                          </a:solidFill>
                          <a:effectLst/>
                          <a:latin typeface="+mn-lt"/>
                          <a:ea typeface="+mn-ea"/>
                          <a:cs typeface="+mn-cs"/>
                        </a:rPr>
                        <a:t>Backend</a:t>
                      </a:r>
                      <a:r>
                        <a:rPr lang="es-VE" sz="1400" kern="1200">
                          <a:solidFill>
                            <a:schemeClr val="dk1"/>
                          </a:solidFill>
                          <a:effectLst/>
                          <a:latin typeface="+mn-lt"/>
                          <a:ea typeface="+mn-ea"/>
                          <a:cs typeface="+mn-cs"/>
                        </a:rPr>
                        <a:t> </a:t>
                      </a:r>
                      <a:r>
                        <a:rPr lang="es-VE" sz="1400" kern="1200" err="1">
                          <a:solidFill>
                            <a:schemeClr val="dk1"/>
                          </a:solidFill>
                          <a:effectLst/>
                          <a:latin typeface="+mn-lt"/>
                          <a:ea typeface="+mn-ea"/>
                          <a:cs typeface="+mn-cs"/>
                        </a:rPr>
                        <a:t>Kubernetes</a:t>
                      </a:r>
                      <a:r>
                        <a:rPr lang="es-VE" sz="1400" kern="1200">
                          <a:solidFill>
                            <a:schemeClr val="dk1"/>
                          </a:solidFill>
                          <a:effectLst/>
                          <a:latin typeface="+mn-lt"/>
                          <a:ea typeface="+mn-ea"/>
                          <a:cs typeface="+mn-cs"/>
                        </a:rPr>
                        <a:t> </a:t>
                      </a:r>
                      <a:endParaRPr lang="es-419" sz="1400" b="0" kern="1200">
                        <a:solidFill>
                          <a:schemeClr val="dk1"/>
                        </a:solidFill>
                        <a:effectLst/>
                        <a:latin typeface="+mn-lt"/>
                        <a:ea typeface="+mn-ea"/>
                        <a:cs typeface="+mn-cs"/>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 26 Agosto 08am-12pm</a:t>
                      </a:r>
                    </a:p>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27 Agosto 08am-10am</a:t>
                      </a:r>
                    </a:p>
                  </a:txBody>
                  <a:tcPr marL="44450" marR="4445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6hrs</a:t>
                      </a:r>
                    </a:p>
                  </a:txBody>
                  <a:tcPr marL="44450" marR="44450" marT="0" marB="0" anchor="ctr"/>
                </a:tc>
                <a:extLst>
                  <a:ext uri="{0D108BD9-81ED-4DB2-BD59-A6C34878D82A}">
                    <a16:rowId xmlns:a16="http://schemas.microsoft.com/office/drawing/2014/main" val="1215883993"/>
                  </a:ext>
                </a:extLst>
              </a:tr>
              <a:tr h="5673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dk1"/>
                          </a:solidFill>
                          <a:latin typeface="+mn-lt"/>
                          <a:ea typeface="+mn-ea"/>
                          <a:cs typeface="+mn-cs"/>
                        </a:rPr>
                        <a:t>4</a:t>
                      </a:r>
                    </a:p>
                  </a:txBody>
                  <a:tcPr marL="44450" marR="4445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VE" sz="1400" kern="1200">
                          <a:solidFill>
                            <a:schemeClr val="dk1"/>
                          </a:solidFill>
                          <a:effectLst/>
                          <a:latin typeface="+mn-lt"/>
                          <a:ea typeface="+mn-ea"/>
                          <a:cs typeface="+mn-cs"/>
                        </a:rPr>
                        <a:t>Implementación WEB </a:t>
                      </a:r>
                      <a:endParaRPr lang="es-MX" sz="1400" kern="1200">
                        <a:solidFill>
                          <a:schemeClr val="dk1"/>
                        </a:solidFill>
                        <a:latin typeface="+mn-lt"/>
                        <a:ea typeface="+mn-ea"/>
                        <a:cs typeface="+mn-cs"/>
                      </a:endParaRPr>
                    </a:p>
                  </a:txBody>
                  <a:tcPr marL="44450" marR="4445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 27 Agosto 10am-12pm</a:t>
                      </a:r>
                    </a:p>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31 Agosto 08am-11pm</a:t>
                      </a:r>
                    </a:p>
                  </a:txBody>
                  <a:tcPr marL="44450" marR="4445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5hrs</a:t>
                      </a:r>
                    </a:p>
                  </a:txBody>
                  <a:tcPr marL="44450" marR="44450" marT="0" marB="0" anchor="ctr"/>
                </a:tc>
                <a:extLst>
                  <a:ext uri="{0D108BD9-81ED-4DB2-BD59-A6C34878D82A}">
                    <a16:rowId xmlns:a16="http://schemas.microsoft.com/office/drawing/2014/main" val="1581783594"/>
                  </a:ext>
                </a:extLst>
              </a:tr>
              <a:tr h="39052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dk1"/>
                          </a:solidFill>
                          <a:latin typeface="+mn-lt"/>
                          <a:ea typeface="+mn-ea"/>
                          <a:cs typeface="+mn-cs"/>
                        </a:rPr>
                        <a:t>5</a:t>
                      </a:r>
                    </a:p>
                  </a:txBody>
                  <a:tcPr marL="44450" marR="4445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err="1">
                          <a:solidFill>
                            <a:schemeClr val="dk1"/>
                          </a:solidFill>
                          <a:latin typeface="+mn-lt"/>
                          <a:ea typeface="+mn-ea"/>
                          <a:cs typeface="+mn-cs"/>
                        </a:rPr>
                        <a:t>Troubleshooting</a:t>
                      </a:r>
                      <a:endParaRPr lang="es-MX" sz="1400" kern="1200">
                        <a:solidFill>
                          <a:schemeClr val="dk1"/>
                        </a:solidFill>
                        <a:latin typeface="+mn-lt"/>
                        <a:ea typeface="+mn-ea"/>
                        <a:cs typeface="+mn-cs"/>
                      </a:endParaRPr>
                    </a:p>
                  </a:txBody>
                  <a:tcPr marL="44450" marR="4445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1 Septiembre 08am-10pm</a:t>
                      </a:r>
                    </a:p>
                  </a:txBody>
                  <a:tcPr marL="44450" marR="44450"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400" kern="1200">
                          <a:solidFill>
                            <a:schemeClr val="tx1"/>
                          </a:solidFill>
                          <a:latin typeface="+mn-lt"/>
                          <a:ea typeface="+mn-ea"/>
                          <a:cs typeface="+mn-cs"/>
                        </a:rPr>
                        <a:t>2hrs</a:t>
                      </a:r>
                    </a:p>
                  </a:txBody>
                  <a:tcPr marL="44450" marR="44450" marT="0" marB="0" anchor="ctr"/>
                </a:tc>
                <a:extLst>
                  <a:ext uri="{0D108BD9-81ED-4DB2-BD59-A6C34878D82A}">
                    <a16:rowId xmlns:a16="http://schemas.microsoft.com/office/drawing/2014/main" val="2791726121"/>
                  </a:ext>
                </a:extLst>
              </a:tr>
            </a:tbl>
          </a:graphicData>
        </a:graphic>
      </p:graphicFrame>
    </p:spTree>
    <p:extLst>
      <p:ext uri="{BB962C8B-B14F-4D97-AF65-F5344CB8AC3E}">
        <p14:creationId xmlns:p14="http://schemas.microsoft.com/office/powerpoint/2010/main" val="1565976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661117" y="352023"/>
            <a:ext cx="7403230" cy="584775"/>
          </a:xfrm>
          <a:prstGeom prst="rect">
            <a:avLst/>
          </a:prstGeom>
          <a:noFill/>
        </p:spPr>
        <p:txBody>
          <a:bodyPr wrap="square" rtlCol="0">
            <a:spAutoFit/>
          </a:bodyPr>
          <a:lstStyle/>
          <a:p>
            <a:r>
              <a:rPr lang="es-MX" sz="3200">
                <a:solidFill>
                  <a:schemeClr val="accent6"/>
                </a:solidFill>
                <a:latin typeface="+mj-lt"/>
              </a:rPr>
              <a:t>Digital </a:t>
            </a:r>
            <a:r>
              <a:rPr lang="es-MX" sz="3200" err="1">
                <a:solidFill>
                  <a:schemeClr val="accent6"/>
                </a:solidFill>
                <a:latin typeface="+mj-lt"/>
              </a:rPr>
              <a:t>Assistant</a:t>
            </a:r>
            <a:r>
              <a:rPr lang="es-MX" sz="3200">
                <a:solidFill>
                  <a:schemeClr val="accent6"/>
                </a:solidFill>
                <a:latin typeface="+mj-lt"/>
              </a:rPr>
              <a:t> y </a:t>
            </a:r>
            <a:r>
              <a:rPr lang="es-MX" sz="3200" err="1">
                <a:solidFill>
                  <a:schemeClr val="accent6"/>
                </a:solidFill>
                <a:latin typeface="+mj-lt"/>
              </a:rPr>
              <a:t>Skills</a:t>
            </a:r>
            <a:endParaRPr lang="es-MX" sz="3200">
              <a:solidFill>
                <a:schemeClr val="accent6"/>
              </a:solidFill>
              <a:latin typeface="+mj-lt"/>
            </a:endParaRPr>
          </a:p>
        </p:txBody>
      </p:sp>
      <p:sp>
        <p:nvSpPr>
          <p:cNvPr id="17" name="Rectángulo: esquinas redondeadas 16">
            <a:extLst>
              <a:ext uri="{FF2B5EF4-FFF2-40B4-BE49-F238E27FC236}">
                <a16:creationId xmlns:a16="http://schemas.microsoft.com/office/drawing/2014/main" id="{AE5F7BBE-6439-45E0-9716-0A9D7BA4524E}"/>
              </a:ext>
            </a:extLst>
          </p:cNvPr>
          <p:cNvSpPr/>
          <p:nvPr/>
        </p:nvSpPr>
        <p:spPr>
          <a:xfrm>
            <a:off x="661117" y="1266080"/>
            <a:ext cx="2787268" cy="3525397"/>
          </a:xfrm>
          <a:prstGeom prst="roundRect">
            <a:avLst>
              <a:gd name="adj" fmla="val 3228"/>
            </a:avLst>
          </a:prstGeom>
          <a:solidFill>
            <a:srgbClr val="DCEBF7"/>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MX" sz="1600">
                <a:solidFill>
                  <a:schemeClr val="tx1"/>
                </a:solidFill>
              </a:rPr>
              <a:t>Digital </a:t>
            </a:r>
            <a:r>
              <a:rPr lang="es-MX" sz="1600" err="1">
                <a:solidFill>
                  <a:schemeClr val="tx1"/>
                </a:solidFill>
              </a:rPr>
              <a:t>Asistant</a:t>
            </a:r>
            <a:endParaRPr lang="es-MX" sz="1600">
              <a:solidFill>
                <a:schemeClr val="tx1"/>
              </a:solidFill>
            </a:endParaRPr>
          </a:p>
        </p:txBody>
      </p:sp>
      <p:sp>
        <p:nvSpPr>
          <p:cNvPr id="19" name="Rectángulo: esquinas redondeadas 18">
            <a:extLst>
              <a:ext uri="{FF2B5EF4-FFF2-40B4-BE49-F238E27FC236}">
                <a16:creationId xmlns:a16="http://schemas.microsoft.com/office/drawing/2014/main" id="{ACFC3CC5-B6C6-4A08-80D1-7BEF1AB88D8B}"/>
              </a:ext>
            </a:extLst>
          </p:cNvPr>
          <p:cNvSpPr/>
          <p:nvPr/>
        </p:nvSpPr>
        <p:spPr>
          <a:xfrm>
            <a:off x="1320188" y="1880406"/>
            <a:ext cx="1546034" cy="1165588"/>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MX" sz="1400" err="1">
                <a:solidFill>
                  <a:schemeClr val="tx1"/>
                </a:solidFill>
              </a:rPr>
              <a:t>Skill</a:t>
            </a:r>
            <a:endParaRPr lang="es-MX" sz="1400">
              <a:solidFill>
                <a:schemeClr val="tx1"/>
              </a:solidFill>
            </a:endParaRPr>
          </a:p>
        </p:txBody>
      </p:sp>
      <p:pic>
        <p:nvPicPr>
          <p:cNvPr id="20" name="Imagen 19">
            <a:extLst>
              <a:ext uri="{FF2B5EF4-FFF2-40B4-BE49-F238E27FC236}">
                <a16:creationId xmlns:a16="http://schemas.microsoft.com/office/drawing/2014/main" id="{A3E249AF-F888-4BB5-A83F-EE533F4D1F10}"/>
              </a:ext>
            </a:extLst>
          </p:cNvPr>
          <p:cNvPicPr>
            <a:picLocks noChangeAspect="1"/>
          </p:cNvPicPr>
          <p:nvPr/>
        </p:nvPicPr>
        <p:blipFill>
          <a:blip r:embed="rId2"/>
          <a:stretch>
            <a:fillRect/>
          </a:stretch>
        </p:blipFill>
        <p:spPr>
          <a:xfrm>
            <a:off x="1706994" y="2129038"/>
            <a:ext cx="772422" cy="772422"/>
          </a:xfrm>
          <a:prstGeom prst="rect">
            <a:avLst/>
          </a:prstGeom>
        </p:spPr>
      </p:pic>
      <p:sp>
        <p:nvSpPr>
          <p:cNvPr id="23" name="Rectángulo: esquinas redondeadas 22">
            <a:extLst>
              <a:ext uri="{FF2B5EF4-FFF2-40B4-BE49-F238E27FC236}">
                <a16:creationId xmlns:a16="http://schemas.microsoft.com/office/drawing/2014/main" id="{A5A6E3C3-AAE3-4FB0-B8A3-385C2BDF6B4D}"/>
              </a:ext>
            </a:extLst>
          </p:cNvPr>
          <p:cNvSpPr/>
          <p:nvPr/>
        </p:nvSpPr>
        <p:spPr>
          <a:xfrm>
            <a:off x="1320188" y="3294626"/>
            <a:ext cx="1546034" cy="1165588"/>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MX" sz="1400" err="1">
                <a:solidFill>
                  <a:schemeClr val="tx1"/>
                </a:solidFill>
              </a:rPr>
              <a:t>Skill</a:t>
            </a:r>
            <a:endParaRPr lang="es-MX" sz="1400">
              <a:solidFill>
                <a:schemeClr val="tx1"/>
              </a:solidFill>
            </a:endParaRPr>
          </a:p>
        </p:txBody>
      </p:sp>
      <p:pic>
        <p:nvPicPr>
          <p:cNvPr id="24" name="Imagen 23">
            <a:extLst>
              <a:ext uri="{FF2B5EF4-FFF2-40B4-BE49-F238E27FC236}">
                <a16:creationId xmlns:a16="http://schemas.microsoft.com/office/drawing/2014/main" id="{FB90B12E-C5A3-45C0-AD6A-465C5566DED6}"/>
              </a:ext>
            </a:extLst>
          </p:cNvPr>
          <p:cNvPicPr>
            <a:picLocks noChangeAspect="1"/>
          </p:cNvPicPr>
          <p:nvPr/>
        </p:nvPicPr>
        <p:blipFill>
          <a:blip r:embed="rId2"/>
          <a:stretch>
            <a:fillRect/>
          </a:stretch>
        </p:blipFill>
        <p:spPr>
          <a:xfrm>
            <a:off x="1706994" y="3549893"/>
            <a:ext cx="772422" cy="772422"/>
          </a:xfrm>
          <a:prstGeom prst="rect">
            <a:avLst/>
          </a:prstGeom>
        </p:spPr>
      </p:pic>
      <p:sp>
        <p:nvSpPr>
          <p:cNvPr id="25" name="TextBox 2">
            <a:extLst>
              <a:ext uri="{FF2B5EF4-FFF2-40B4-BE49-F238E27FC236}">
                <a16:creationId xmlns:a16="http://schemas.microsoft.com/office/drawing/2014/main" id="{F01CCB26-1A1D-42AD-ADB1-8359C5D0CDF5}"/>
              </a:ext>
            </a:extLst>
          </p:cNvPr>
          <p:cNvSpPr txBox="1"/>
          <p:nvPr/>
        </p:nvSpPr>
        <p:spPr>
          <a:xfrm>
            <a:off x="4362731" y="2756591"/>
            <a:ext cx="3910883" cy="1323439"/>
          </a:xfrm>
          <a:prstGeom prst="rect">
            <a:avLst/>
          </a:prstGeom>
          <a:noFill/>
        </p:spPr>
        <p:txBody>
          <a:bodyPr wrap="square" lIns="91440" tIns="45720" rIns="91440" bIns="45720" rtlCol="0" anchor="t">
            <a:spAutoFit/>
          </a:bodyPr>
          <a:lstStyle/>
          <a:p>
            <a:r>
              <a:rPr lang="es-MX" sz="1600" b="0" i="0">
                <a:solidFill>
                  <a:schemeClr val="accent5"/>
                </a:solidFill>
                <a:effectLst/>
              </a:rPr>
              <a:t>Digital </a:t>
            </a:r>
            <a:r>
              <a:rPr lang="es-MX" sz="1600" b="0" i="0" err="1">
                <a:solidFill>
                  <a:schemeClr val="accent5"/>
                </a:solidFill>
                <a:effectLst/>
              </a:rPr>
              <a:t>assistant</a:t>
            </a:r>
            <a:r>
              <a:rPr lang="es-MX" sz="1600" b="0" i="0">
                <a:effectLst/>
              </a:rPr>
              <a:t>: Es un asistente digital que puede tener una o varias </a:t>
            </a:r>
            <a:r>
              <a:rPr lang="es-MX" sz="1600" b="0" i="0" err="1">
                <a:effectLst/>
              </a:rPr>
              <a:t>skills</a:t>
            </a:r>
            <a:r>
              <a:rPr lang="es-MX" sz="1600" b="0" i="0">
                <a:effectLst/>
              </a:rPr>
              <a:t> y permite al usuario interactuar con cada una de ellas, orquestando dichos llamados o usos.</a:t>
            </a:r>
          </a:p>
        </p:txBody>
      </p:sp>
      <p:sp>
        <p:nvSpPr>
          <p:cNvPr id="26" name="TextBox 2">
            <a:extLst>
              <a:ext uri="{FF2B5EF4-FFF2-40B4-BE49-F238E27FC236}">
                <a16:creationId xmlns:a16="http://schemas.microsoft.com/office/drawing/2014/main" id="{13434476-88E5-4141-8E59-B2FABF3E8137}"/>
              </a:ext>
            </a:extLst>
          </p:cNvPr>
          <p:cNvSpPr txBox="1"/>
          <p:nvPr/>
        </p:nvSpPr>
        <p:spPr>
          <a:xfrm>
            <a:off x="4362732" y="1266080"/>
            <a:ext cx="3910883" cy="1323439"/>
          </a:xfrm>
          <a:prstGeom prst="rect">
            <a:avLst/>
          </a:prstGeom>
          <a:noFill/>
        </p:spPr>
        <p:txBody>
          <a:bodyPr wrap="square" lIns="91440" tIns="45720" rIns="91440" bIns="45720" rtlCol="0" anchor="t">
            <a:spAutoFit/>
          </a:bodyPr>
          <a:lstStyle/>
          <a:p>
            <a:r>
              <a:rPr lang="es-MX" sz="1600" b="0" i="0" err="1">
                <a:solidFill>
                  <a:schemeClr val="accent5"/>
                </a:solidFill>
                <a:effectLst/>
              </a:rPr>
              <a:t>Skill</a:t>
            </a:r>
            <a:r>
              <a:rPr lang="es-MX" sz="1600" b="0" i="0">
                <a:effectLst/>
              </a:rPr>
              <a:t>: </a:t>
            </a:r>
            <a:r>
              <a:rPr lang="es-MX" sz="1600" i="0">
                <a:effectLst/>
              </a:rPr>
              <a:t>Es un </a:t>
            </a:r>
            <a:r>
              <a:rPr lang="es-MX" sz="1600" i="0" err="1">
                <a:effectLst/>
              </a:rPr>
              <a:t>chatbot</a:t>
            </a:r>
            <a:r>
              <a:rPr lang="es-MX" sz="1600" i="0">
                <a:effectLst/>
              </a:rPr>
              <a:t> independiente que interactúa con el usuario y resuelve tareas especificas como ordenar comida, hacer una reserva o solicitar información.</a:t>
            </a:r>
            <a:endParaRPr lang="es-MX" sz="1600" b="0" i="0">
              <a:effectLst/>
            </a:endParaRPr>
          </a:p>
        </p:txBody>
      </p:sp>
      <p:sp>
        <p:nvSpPr>
          <p:cNvPr id="27" name="TextBox 2">
            <a:extLst>
              <a:ext uri="{FF2B5EF4-FFF2-40B4-BE49-F238E27FC236}">
                <a16:creationId xmlns:a16="http://schemas.microsoft.com/office/drawing/2014/main" id="{65FC0EC0-0FE2-4D2C-8C29-2A1B1C8F0D6D}"/>
              </a:ext>
            </a:extLst>
          </p:cNvPr>
          <p:cNvSpPr txBox="1"/>
          <p:nvPr/>
        </p:nvSpPr>
        <p:spPr>
          <a:xfrm>
            <a:off x="5146818" y="4560644"/>
            <a:ext cx="3910883" cy="461665"/>
          </a:xfrm>
          <a:prstGeom prst="rect">
            <a:avLst/>
          </a:prstGeom>
          <a:noFill/>
        </p:spPr>
        <p:txBody>
          <a:bodyPr wrap="square" lIns="91440" tIns="45720" rIns="91440" bIns="45720" rtlCol="0" anchor="t">
            <a:spAutoFit/>
          </a:bodyPr>
          <a:lstStyle/>
          <a:p>
            <a:r>
              <a:rPr lang="es-MX" sz="1200" b="0" i="0">
                <a:effectLst/>
              </a:rPr>
              <a:t>En la practica, normalmente se usa una sola </a:t>
            </a:r>
            <a:r>
              <a:rPr lang="es-MX" sz="1200" b="0" i="0" err="1">
                <a:effectLst/>
              </a:rPr>
              <a:t>skill</a:t>
            </a:r>
            <a:r>
              <a:rPr lang="es-MX" sz="1200" b="0" i="0">
                <a:effectLst/>
              </a:rPr>
              <a:t> que se expone directamente al usuario.</a:t>
            </a:r>
          </a:p>
        </p:txBody>
      </p:sp>
    </p:spTree>
    <p:extLst>
      <p:ext uri="{BB962C8B-B14F-4D97-AF65-F5344CB8AC3E}">
        <p14:creationId xmlns:p14="http://schemas.microsoft.com/office/powerpoint/2010/main" val="3532247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661117" y="352023"/>
            <a:ext cx="7403230" cy="584775"/>
          </a:xfrm>
          <a:prstGeom prst="rect">
            <a:avLst/>
          </a:prstGeom>
          <a:noFill/>
        </p:spPr>
        <p:txBody>
          <a:bodyPr wrap="square" rtlCol="0">
            <a:spAutoFit/>
          </a:bodyPr>
          <a:lstStyle/>
          <a:p>
            <a:r>
              <a:rPr lang="es-MX" sz="3200">
                <a:solidFill>
                  <a:schemeClr val="accent6"/>
                </a:solidFill>
                <a:latin typeface="+mj-lt"/>
              </a:rPr>
              <a:t>Arquitectura básica de un </a:t>
            </a:r>
            <a:r>
              <a:rPr lang="es-MX" sz="3200" err="1">
                <a:solidFill>
                  <a:schemeClr val="accent6"/>
                </a:solidFill>
                <a:latin typeface="+mj-lt"/>
              </a:rPr>
              <a:t>chatbot</a:t>
            </a:r>
            <a:endParaRPr lang="es-MX" sz="3200">
              <a:solidFill>
                <a:schemeClr val="accent6"/>
              </a:solidFill>
              <a:latin typeface="+mj-lt"/>
            </a:endParaRPr>
          </a:p>
        </p:txBody>
      </p:sp>
      <p:pic>
        <p:nvPicPr>
          <p:cNvPr id="2050" name="Picture 2" descr="Acerca del despliegue de componentes personalizados en el asistente digital  de Oracle">
            <a:extLst>
              <a:ext uri="{FF2B5EF4-FFF2-40B4-BE49-F238E27FC236}">
                <a16:creationId xmlns:a16="http://schemas.microsoft.com/office/drawing/2014/main" id="{CF88E91F-C4B1-46D3-8966-B30B744094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173755"/>
            <a:ext cx="5610225"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266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aptura de pantalla de computadora&#10;&#10;Descripción generada automáticamente">
            <a:extLst>
              <a:ext uri="{FF2B5EF4-FFF2-40B4-BE49-F238E27FC236}">
                <a16:creationId xmlns:a16="http://schemas.microsoft.com/office/drawing/2014/main" id="{D0286B99-4DA1-4CCF-811E-55DC1CC2E2DA}"/>
              </a:ext>
            </a:extLst>
          </p:cNvPr>
          <p:cNvPicPr>
            <a:picLocks noChangeAspect="1"/>
          </p:cNvPicPr>
          <p:nvPr/>
        </p:nvPicPr>
        <p:blipFill>
          <a:blip r:embed="rId2"/>
          <a:stretch>
            <a:fillRect/>
          </a:stretch>
        </p:blipFill>
        <p:spPr>
          <a:xfrm>
            <a:off x="697579" y="1014816"/>
            <a:ext cx="7748841" cy="3290137"/>
          </a:xfrm>
          <a:prstGeom prst="rect">
            <a:avLst/>
          </a:prstGeom>
        </p:spPr>
      </p:pic>
      <p:sp>
        <p:nvSpPr>
          <p:cNvPr id="4" name="TextBox 1">
            <a:extLst>
              <a:ext uri="{FF2B5EF4-FFF2-40B4-BE49-F238E27FC236}">
                <a16:creationId xmlns:a16="http://schemas.microsoft.com/office/drawing/2014/main" id="{B0064C64-35ED-4A28-9E95-8BEA778DBE93}"/>
              </a:ext>
            </a:extLst>
          </p:cNvPr>
          <p:cNvSpPr txBox="1"/>
          <p:nvPr/>
        </p:nvSpPr>
        <p:spPr>
          <a:xfrm>
            <a:off x="661117" y="352023"/>
            <a:ext cx="7403230" cy="584775"/>
          </a:xfrm>
          <a:prstGeom prst="rect">
            <a:avLst/>
          </a:prstGeom>
          <a:noFill/>
        </p:spPr>
        <p:txBody>
          <a:bodyPr wrap="square" rtlCol="0">
            <a:spAutoFit/>
          </a:bodyPr>
          <a:lstStyle/>
          <a:p>
            <a:r>
              <a:rPr lang="es-MX" sz="3200">
                <a:solidFill>
                  <a:schemeClr val="accent6"/>
                </a:solidFill>
                <a:latin typeface="+mj-lt"/>
              </a:rPr>
              <a:t>Revisión general de la consola</a:t>
            </a:r>
          </a:p>
        </p:txBody>
      </p:sp>
    </p:spTree>
    <p:extLst>
      <p:ext uri="{BB962C8B-B14F-4D97-AF65-F5344CB8AC3E}">
        <p14:creationId xmlns:p14="http://schemas.microsoft.com/office/powerpoint/2010/main" val="562838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870385" y="1986975"/>
            <a:ext cx="7403230" cy="584775"/>
          </a:xfrm>
          <a:prstGeom prst="rect">
            <a:avLst/>
          </a:prstGeom>
          <a:noFill/>
        </p:spPr>
        <p:txBody>
          <a:bodyPr wrap="square" rtlCol="0">
            <a:spAutoFit/>
          </a:bodyPr>
          <a:lstStyle/>
          <a:p>
            <a:pPr algn="ctr"/>
            <a:r>
              <a:rPr lang="es-MX" sz="3200">
                <a:solidFill>
                  <a:schemeClr val="accent6"/>
                </a:solidFill>
                <a:latin typeface="+mj-lt"/>
              </a:rPr>
              <a:t>Primera práctica – </a:t>
            </a:r>
            <a:r>
              <a:rPr lang="es-MX" sz="3200" err="1">
                <a:solidFill>
                  <a:schemeClr val="accent6"/>
                </a:solidFill>
                <a:latin typeface="+mj-lt"/>
              </a:rPr>
              <a:t>Hello</a:t>
            </a:r>
            <a:r>
              <a:rPr lang="es-MX" sz="3200">
                <a:solidFill>
                  <a:schemeClr val="accent6"/>
                </a:solidFill>
                <a:latin typeface="+mj-lt"/>
              </a:rPr>
              <a:t> </a:t>
            </a:r>
            <a:r>
              <a:rPr lang="es-MX" sz="3200" err="1">
                <a:solidFill>
                  <a:schemeClr val="accent6"/>
                </a:solidFill>
                <a:latin typeface="+mj-lt"/>
              </a:rPr>
              <a:t>World</a:t>
            </a:r>
            <a:endParaRPr lang="es-MX" sz="3200">
              <a:solidFill>
                <a:schemeClr val="accent6"/>
              </a:solidFill>
              <a:latin typeface="+mj-lt"/>
            </a:endParaRPr>
          </a:p>
        </p:txBody>
      </p:sp>
      <p:sp>
        <p:nvSpPr>
          <p:cNvPr id="3" name="TextBox 1">
            <a:extLst>
              <a:ext uri="{FF2B5EF4-FFF2-40B4-BE49-F238E27FC236}">
                <a16:creationId xmlns:a16="http://schemas.microsoft.com/office/drawing/2014/main" id="{D3D063AE-1546-40C3-B015-13A8C401F646}"/>
              </a:ext>
            </a:extLst>
          </p:cNvPr>
          <p:cNvSpPr txBox="1"/>
          <p:nvPr/>
        </p:nvSpPr>
        <p:spPr>
          <a:xfrm>
            <a:off x="870385" y="2571750"/>
            <a:ext cx="7403230" cy="369332"/>
          </a:xfrm>
          <a:prstGeom prst="rect">
            <a:avLst/>
          </a:prstGeom>
          <a:noFill/>
        </p:spPr>
        <p:txBody>
          <a:bodyPr wrap="square" rtlCol="0">
            <a:spAutoFit/>
          </a:bodyPr>
          <a:lstStyle/>
          <a:p>
            <a:pPr algn="ctr"/>
            <a:r>
              <a:rPr lang="es-MX">
                <a:solidFill>
                  <a:schemeClr val="accent6"/>
                </a:solidFill>
                <a:latin typeface="+mj-lt"/>
              </a:rPr>
              <a:t>Teoría</a:t>
            </a:r>
          </a:p>
        </p:txBody>
      </p:sp>
    </p:spTree>
    <p:extLst>
      <p:ext uri="{BB962C8B-B14F-4D97-AF65-F5344CB8AC3E}">
        <p14:creationId xmlns:p14="http://schemas.microsoft.com/office/powerpoint/2010/main" val="1267515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101601" y="384196"/>
            <a:ext cx="4054209" cy="584775"/>
          </a:xfrm>
          <a:prstGeom prst="rect">
            <a:avLst/>
          </a:prstGeom>
          <a:noFill/>
        </p:spPr>
        <p:txBody>
          <a:bodyPr wrap="square" rtlCol="0">
            <a:spAutoFit/>
          </a:bodyPr>
          <a:lstStyle/>
          <a:p>
            <a:pPr lvl="1"/>
            <a:r>
              <a:rPr lang="es-MX" sz="3200" err="1">
                <a:solidFill>
                  <a:schemeClr val="accent6"/>
                </a:solidFill>
                <a:latin typeface="+mj-lt"/>
              </a:rPr>
              <a:t>Intents</a:t>
            </a:r>
            <a:r>
              <a:rPr lang="es-MX" sz="3200">
                <a:solidFill>
                  <a:schemeClr val="accent6"/>
                </a:solidFill>
                <a:latin typeface="+mj-lt"/>
              </a:rPr>
              <a:t> y </a:t>
            </a:r>
            <a:r>
              <a:rPr lang="es-MX" sz="3200" err="1">
                <a:solidFill>
                  <a:schemeClr val="accent6"/>
                </a:solidFill>
                <a:latin typeface="+mj-lt"/>
              </a:rPr>
              <a:t>entities</a:t>
            </a:r>
            <a:endParaRPr lang="es-MX" sz="3200">
              <a:solidFill>
                <a:schemeClr val="accent6"/>
              </a:solidFill>
              <a:latin typeface="+mj-lt"/>
            </a:endParaRPr>
          </a:p>
        </p:txBody>
      </p:sp>
      <p:sp>
        <p:nvSpPr>
          <p:cNvPr id="25" name="TextBox 2">
            <a:extLst>
              <a:ext uri="{FF2B5EF4-FFF2-40B4-BE49-F238E27FC236}">
                <a16:creationId xmlns:a16="http://schemas.microsoft.com/office/drawing/2014/main" id="{F01CCB26-1A1D-42AD-ADB1-8359C5D0CDF5}"/>
              </a:ext>
            </a:extLst>
          </p:cNvPr>
          <p:cNvSpPr txBox="1"/>
          <p:nvPr/>
        </p:nvSpPr>
        <p:spPr>
          <a:xfrm>
            <a:off x="599811" y="2783080"/>
            <a:ext cx="3481330" cy="1323439"/>
          </a:xfrm>
          <a:prstGeom prst="rect">
            <a:avLst/>
          </a:prstGeom>
          <a:noFill/>
        </p:spPr>
        <p:txBody>
          <a:bodyPr wrap="square" lIns="91440" tIns="45720" rIns="91440" bIns="45720" rtlCol="0" anchor="t">
            <a:spAutoFit/>
          </a:bodyPr>
          <a:lstStyle/>
          <a:p>
            <a:r>
              <a:rPr lang="es-MX" sz="1600" err="1">
                <a:solidFill>
                  <a:schemeClr val="accent5"/>
                </a:solidFill>
              </a:rPr>
              <a:t>Entities</a:t>
            </a:r>
            <a:r>
              <a:rPr lang="es-MX" sz="1600" b="0" i="0">
                <a:effectLst/>
              </a:rPr>
              <a:t>: Mientras que las intenciones asignan palabras y frases a una acción específica, las </a:t>
            </a:r>
            <a:r>
              <a:rPr lang="es-MX" sz="1600" b="0" i="0" err="1">
                <a:effectLst/>
              </a:rPr>
              <a:t>entities</a:t>
            </a:r>
            <a:r>
              <a:rPr lang="es-MX" sz="1600" b="0" i="0">
                <a:effectLst/>
              </a:rPr>
              <a:t> agregan </a:t>
            </a:r>
            <a:r>
              <a:rPr lang="es-MX" sz="1600" b="0" i="0">
                <a:solidFill>
                  <a:schemeClr val="tx2"/>
                </a:solidFill>
                <a:effectLst/>
              </a:rPr>
              <a:t>contexto</a:t>
            </a:r>
            <a:r>
              <a:rPr lang="es-MX" sz="1600" b="0" i="0">
                <a:effectLst/>
              </a:rPr>
              <a:t> al </a:t>
            </a:r>
            <a:r>
              <a:rPr lang="es-MX" sz="1600" b="0" i="0" err="1">
                <a:effectLst/>
              </a:rPr>
              <a:t>intent</a:t>
            </a:r>
            <a:r>
              <a:rPr lang="es-MX" sz="1600" b="0" i="0">
                <a:effectLst/>
              </a:rPr>
              <a:t> en sí.</a:t>
            </a:r>
          </a:p>
        </p:txBody>
      </p:sp>
      <p:sp>
        <p:nvSpPr>
          <p:cNvPr id="26" name="TextBox 2">
            <a:extLst>
              <a:ext uri="{FF2B5EF4-FFF2-40B4-BE49-F238E27FC236}">
                <a16:creationId xmlns:a16="http://schemas.microsoft.com/office/drawing/2014/main" id="{13434476-88E5-4141-8E59-B2FABF3E8137}"/>
              </a:ext>
            </a:extLst>
          </p:cNvPr>
          <p:cNvSpPr txBox="1"/>
          <p:nvPr/>
        </p:nvSpPr>
        <p:spPr>
          <a:xfrm>
            <a:off x="599811" y="1491600"/>
            <a:ext cx="3394006" cy="830997"/>
          </a:xfrm>
          <a:prstGeom prst="rect">
            <a:avLst/>
          </a:prstGeom>
          <a:noFill/>
        </p:spPr>
        <p:txBody>
          <a:bodyPr wrap="square" lIns="91440" tIns="45720" rIns="91440" bIns="45720" rtlCol="0" anchor="t">
            <a:spAutoFit/>
          </a:bodyPr>
          <a:lstStyle/>
          <a:p>
            <a:r>
              <a:rPr lang="es-MX" sz="1600" b="0" i="0" err="1">
                <a:solidFill>
                  <a:schemeClr val="accent5"/>
                </a:solidFill>
                <a:effectLst/>
              </a:rPr>
              <a:t>Intens</a:t>
            </a:r>
            <a:r>
              <a:rPr lang="es-MX" sz="1600" b="0" i="0">
                <a:effectLst/>
              </a:rPr>
              <a:t>: </a:t>
            </a:r>
            <a:r>
              <a:rPr lang="es-MX" sz="1600" b="0"/>
              <a:t>S</a:t>
            </a:r>
            <a:r>
              <a:rPr lang="es-MX" sz="1600"/>
              <a:t>on l</a:t>
            </a:r>
            <a:r>
              <a:rPr lang="es-MX" sz="1600" i="0">
                <a:effectLst/>
              </a:rPr>
              <a:t>as intenciones que permiten a la </a:t>
            </a:r>
            <a:r>
              <a:rPr lang="es-MX" sz="1600" err="1">
                <a:solidFill>
                  <a:schemeClr val="tx2"/>
                </a:solidFill>
              </a:rPr>
              <a:t>Skill</a:t>
            </a:r>
            <a:r>
              <a:rPr lang="es-MX" sz="1600"/>
              <a:t> comprender</a:t>
            </a:r>
            <a:r>
              <a:rPr lang="es-MX" sz="1600" i="0">
                <a:effectLst/>
              </a:rPr>
              <a:t> lo que el usuario quiere hacer.</a:t>
            </a:r>
            <a:endParaRPr lang="es-MX" sz="1600" b="0" i="0">
              <a:effectLst/>
            </a:endParaRPr>
          </a:p>
        </p:txBody>
      </p:sp>
      <p:sp>
        <p:nvSpPr>
          <p:cNvPr id="11" name="Bocadillo: rectángulo con esquinas redondeadas 10">
            <a:extLst>
              <a:ext uri="{FF2B5EF4-FFF2-40B4-BE49-F238E27FC236}">
                <a16:creationId xmlns:a16="http://schemas.microsoft.com/office/drawing/2014/main" id="{18F76BDC-32EC-4277-BCE1-1EA337B93E43}"/>
              </a:ext>
            </a:extLst>
          </p:cNvPr>
          <p:cNvSpPr/>
          <p:nvPr/>
        </p:nvSpPr>
        <p:spPr>
          <a:xfrm>
            <a:off x="4461831" y="2353720"/>
            <a:ext cx="2511644" cy="429360"/>
          </a:xfrm>
          <a:prstGeom prst="wedgeRoundRectCallout">
            <a:avLst>
              <a:gd name="adj1" fmla="val -28048"/>
              <a:gd name="adj2" fmla="val 96947"/>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t>¿Cómo va a estar el clima </a:t>
            </a:r>
            <a:r>
              <a:rPr lang="es-MX" sz="1200">
                <a:solidFill>
                  <a:schemeClr val="accent4"/>
                </a:solidFill>
              </a:rPr>
              <a:t>mañana</a:t>
            </a:r>
            <a:r>
              <a:rPr lang="es-MX" sz="1200"/>
              <a:t> en </a:t>
            </a:r>
            <a:r>
              <a:rPr lang="es-MX" sz="1200">
                <a:solidFill>
                  <a:schemeClr val="accent4"/>
                </a:solidFill>
              </a:rPr>
              <a:t>London</a:t>
            </a:r>
            <a:r>
              <a:rPr lang="es-MX" sz="1200"/>
              <a:t>?</a:t>
            </a:r>
          </a:p>
        </p:txBody>
      </p:sp>
      <p:pic>
        <p:nvPicPr>
          <p:cNvPr id="12" name="Imagen 11" descr="Icono&#10;&#10;Descripción generada automáticamente">
            <a:extLst>
              <a:ext uri="{FF2B5EF4-FFF2-40B4-BE49-F238E27FC236}">
                <a16:creationId xmlns:a16="http://schemas.microsoft.com/office/drawing/2014/main" id="{D3856CD1-2B6D-4627-A595-732FA2F6900F}"/>
              </a:ext>
            </a:extLst>
          </p:cNvPr>
          <p:cNvPicPr>
            <a:picLocks noChangeAspect="1"/>
          </p:cNvPicPr>
          <p:nvPr/>
        </p:nvPicPr>
        <p:blipFill>
          <a:blip r:embed="rId2"/>
          <a:stretch>
            <a:fillRect/>
          </a:stretch>
        </p:blipFill>
        <p:spPr>
          <a:xfrm>
            <a:off x="4594034" y="2920835"/>
            <a:ext cx="363355" cy="363355"/>
          </a:xfrm>
          <a:prstGeom prst="rect">
            <a:avLst/>
          </a:prstGeom>
        </p:spPr>
      </p:pic>
      <p:sp>
        <p:nvSpPr>
          <p:cNvPr id="2" name="Abrir llave 1">
            <a:extLst>
              <a:ext uri="{FF2B5EF4-FFF2-40B4-BE49-F238E27FC236}">
                <a16:creationId xmlns:a16="http://schemas.microsoft.com/office/drawing/2014/main" id="{E38FD4F6-8472-48C9-B314-C6B1B54B21AF}"/>
              </a:ext>
            </a:extLst>
          </p:cNvPr>
          <p:cNvSpPr/>
          <p:nvPr/>
        </p:nvSpPr>
        <p:spPr>
          <a:xfrm>
            <a:off x="7050390" y="2050498"/>
            <a:ext cx="363355" cy="970051"/>
          </a:xfrm>
          <a:prstGeom prst="leftBrace">
            <a:avLst>
              <a:gd name="adj1" fmla="val 44717"/>
              <a:gd name="adj2" fmla="val 50000"/>
            </a:avLst>
          </a:prstGeom>
          <a:ln w="19050">
            <a:solidFill>
              <a:srgbClr val="1269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4" name="TextBox 2">
            <a:extLst>
              <a:ext uri="{FF2B5EF4-FFF2-40B4-BE49-F238E27FC236}">
                <a16:creationId xmlns:a16="http://schemas.microsoft.com/office/drawing/2014/main" id="{0DB4EE0B-7361-4B11-8274-9BE6250C0F81}"/>
              </a:ext>
            </a:extLst>
          </p:cNvPr>
          <p:cNvSpPr txBox="1"/>
          <p:nvPr/>
        </p:nvSpPr>
        <p:spPr>
          <a:xfrm>
            <a:off x="7281035" y="2178396"/>
            <a:ext cx="1785441" cy="276999"/>
          </a:xfrm>
          <a:prstGeom prst="rect">
            <a:avLst/>
          </a:prstGeom>
          <a:noFill/>
        </p:spPr>
        <p:txBody>
          <a:bodyPr wrap="square" lIns="91440" tIns="45720" rIns="91440" bIns="45720" rtlCol="0" anchor="t">
            <a:spAutoFit/>
          </a:bodyPr>
          <a:lstStyle/>
          <a:p>
            <a:r>
              <a:rPr lang="es-MX" sz="1200" err="1">
                <a:solidFill>
                  <a:schemeClr val="accent5"/>
                </a:solidFill>
              </a:rPr>
              <a:t>Intent</a:t>
            </a:r>
            <a:r>
              <a:rPr lang="es-MX" sz="1200" b="0" i="0">
                <a:effectLst/>
              </a:rPr>
              <a:t>: PRONOSTICO</a:t>
            </a:r>
          </a:p>
        </p:txBody>
      </p:sp>
      <p:sp>
        <p:nvSpPr>
          <p:cNvPr id="15" name="TextBox 2">
            <a:extLst>
              <a:ext uri="{FF2B5EF4-FFF2-40B4-BE49-F238E27FC236}">
                <a16:creationId xmlns:a16="http://schemas.microsoft.com/office/drawing/2014/main" id="{84AE9C21-65D0-42E2-A2E1-1A05FFB41B53}"/>
              </a:ext>
            </a:extLst>
          </p:cNvPr>
          <p:cNvSpPr txBox="1"/>
          <p:nvPr/>
        </p:nvSpPr>
        <p:spPr>
          <a:xfrm>
            <a:off x="7297610" y="2542906"/>
            <a:ext cx="1752289" cy="276999"/>
          </a:xfrm>
          <a:prstGeom prst="rect">
            <a:avLst/>
          </a:prstGeom>
          <a:noFill/>
        </p:spPr>
        <p:txBody>
          <a:bodyPr wrap="square" lIns="91440" tIns="45720" rIns="91440" bIns="45720" rtlCol="0" anchor="t">
            <a:spAutoFit/>
          </a:bodyPr>
          <a:lstStyle/>
          <a:p>
            <a:r>
              <a:rPr lang="es-MX" sz="1200" err="1">
                <a:solidFill>
                  <a:schemeClr val="accent5"/>
                </a:solidFill>
              </a:rPr>
              <a:t>Entities</a:t>
            </a:r>
            <a:r>
              <a:rPr lang="es-MX" sz="1200" b="0" i="0">
                <a:effectLst/>
              </a:rPr>
              <a:t>: DIA, CIUDAD</a:t>
            </a:r>
          </a:p>
        </p:txBody>
      </p:sp>
      <p:cxnSp>
        <p:nvCxnSpPr>
          <p:cNvPr id="5" name="Conector recto 4">
            <a:extLst>
              <a:ext uri="{FF2B5EF4-FFF2-40B4-BE49-F238E27FC236}">
                <a16:creationId xmlns:a16="http://schemas.microsoft.com/office/drawing/2014/main" id="{BF5F4032-3CC9-47AE-A8E4-DC1BD1F714E7}"/>
              </a:ext>
            </a:extLst>
          </p:cNvPr>
          <p:cNvCxnSpPr/>
          <p:nvPr/>
        </p:nvCxnSpPr>
        <p:spPr>
          <a:xfrm>
            <a:off x="4230480" y="991105"/>
            <a:ext cx="0" cy="3657600"/>
          </a:xfrm>
          <a:prstGeom prst="line">
            <a:avLst/>
          </a:prstGeom>
          <a:ln w="19050">
            <a:solidFill>
              <a:srgbClr val="1269B2"/>
            </a:solidFill>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32C4A212-7E68-47D0-91F5-9903D590D18C}"/>
              </a:ext>
            </a:extLst>
          </p:cNvPr>
          <p:cNvSpPr txBox="1"/>
          <p:nvPr/>
        </p:nvSpPr>
        <p:spPr>
          <a:xfrm>
            <a:off x="223516" y="4648705"/>
            <a:ext cx="7715250" cy="276999"/>
          </a:xfrm>
          <a:prstGeom prst="rect">
            <a:avLst/>
          </a:prstGeom>
          <a:noFill/>
        </p:spPr>
        <p:txBody>
          <a:bodyPr wrap="square">
            <a:spAutoFit/>
          </a:bodyPr>
          <a:lstStyle/>
          <a:p>
            <a:r>
              <a:rPr lang="es-MX" sz="1200">
                <a:hlinkClick r:id="rId3"/>
              </a:rPr>
              <a:t>https://docs.oracle.com/en-us/iaas/digital-assistant/doc/entities1.html</a:t>
            </a:r>
            <a:r>
              <a:rPr lang="es-MX" sz="1200"/>
              <a:t> </a:t>
            </a:r>
          </a:p>
        </p:txBody>
      </p:sp>
    </p:spTree>
    <p:extLst>
      <p:ext uri="{BB962C8B-B14F-4D97-AF65-F5344CB8AC3E}">
        <p14:creationId xmlns:p14="http://schemas.microsoft.com/office/powerpoint/2010/main" val="1052534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ángulo: esquinas redondeadas 43">
            <a:extLst>
              <a:ext uri="{FF2B5EF4-FFF2-40B4-BE49-F238E27FC236}">
                <a16:creationId xmlns:a16="http://schemas.microsoft.com/office/drawing/2014/main" id="{BE2EAC5D-6325-4DCE-BDAA-41E8832D0420}"/>
              </a:ext>
            </a:extLst>
          </p:cNvPr>
          <p:cNvSpPr/>
          <p:nvPr/>
        </p:nvSpPr>
        <p:spPr>
          <a:xfrm>
            <a:off x="3441185" y="495760"/>
            <a:ext cx="2307784" cy="4043187"/>
          </a:xfrm>
          <a:prstGeom prst="roundRect">
            <a:avLst>
              <a:gd name="adj" fmla="val 3228"/>
            </a:avLst>
          </a:prstGeom>
          <a:solidFill>
            <a:srgbClr val="DCEBF7"/>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MX" sz="1600" err="1">
                <a:solidFill>
                  <a:schemeClr val="tx1"/>
                </a:solidFill>
              </a:rPr>
              <a:t>Skill</a:t>
            </a:r>
            <a:endParaRPr lang="es-MX" sz="1600">
              <a:solidFill>
                <a:schemeClr val="tx1"/>
              </a:solidFill>
            </a:endParaRPr>
          </a:p>
        </p:txBody>
      </p:sp>
      <p:sp>
        <p:nvSpPr>
          <p:cNvPr id="4" name="TextBox 1">
            <a:extLst>
              <a:ext uri="{FF2B5EF4-FFF2-40B4-BE49-F238E27FC236}">
                <a16:creationId xmlns:a16="http://schemas.microsoft.com/office/drawing/2014/main" id="{B0064C64-35ED-4A28-9E95-8BEA778DBE93}"/>
              </a:ext>
            </a:extLst>
          </p:cNvPr>
          <p:cNvSpPr txBox="1"/>
          <p:nvPr/>
        </p:nvSpPr>
        <p:spPr>
          <a:xfrm>
            <a:off x="638257" y="189687"/>
            <a:ext cx="1675285" cy="584775"/>
          </a:xfrm>
          <a:prstGeom prst="rect">
            <a:avLst/>
          </a:prstGeom>
          <a:noFill/>
        </p:spPr>
        <p:txBody>
          <a:bodyPr wrap="square" rtlCol="0">
            <a:spAutoFit/>
          </a:bodyPr>
          <a:lstStyle/>
          <a:p>
            <a:r>
              <a:rPr lang="es-MX" sz="3200" err="1">
                <a:solidFill>
                  <a:schemeClr val="accent6"/>
                </a:solidFill>
                <a:latin typeface="+mj-lt"/>
              </a:rPr>
              <a:t>Intents</a:t>
            </a:r>
            <a:endParaRPr lang="es-MX" sz="3200">
              <a:solidFill>
                <a:schemeClr val="accent6"/>
              </a:solidFill>
              <a:latin typeface="+mj-lt"/>
            </a:endParaRPr>
          </a:p>
        </p:txBody>
      </p:sp>
      <p:sp>
        <p:nvSpPr>
          <p:cNvPr id="13" name="Rectángulo: esquinas redondeadas 12">
            <a:extLst>
              <a:ext uri="{FF2B5EF4-FFF2-40B4-BE49-F238E27FC236}">
                <a16:creationId xmlns:a16="http://schemas.microsoft.com/office/drawing/2014/main" id="{91099E18-BED3-420E-B0D8-856CF43B982D}"/>
              </a:ext>
            </a:extLst>
          </p:cNvPr>
          <p:cNvSpPr/>
          <p:nvPr/>
        </p:nvSpPr>
        <p:spPr>
          <a:xfrm>
            <a:off x="3536516" y="1073375"/>
            <a:ext cx="2070967" cy="372202"/>
          </a:xfrm>
          <a:prstGeom prst="roundRect">
            <a:avLst/>
          </a:prstGeom>
          <a:solidFill>
            <a:srgbClr val="1269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MX"/>
              <a:t>BIENVENIDA</a:t>
            </a:r>
          </a:p>
        </p:txBody>
      </p:sp>
      <p:sp>
        <p:nvSpPr>
          <p:cNvPr id="26" name="Bocadillo: rectángulo con esquinas redondeadas 25">
            <a:extLst>
              <a:ext uri="{FF2B5EF4-FFF2-40B4-BE49-F238E27FC236}">
                <a16:creationId xmlns:a16="http://schemas.microsoft.com/office/drawing/2014/main" id="{D78DDC43-119E-45BD-BE1F-07B534659471}"/>
              </a:ext>
            </a:extLst>
          </p:cNvPr>
          <p:cNvSpPr/>
          <p:nvPr/>
        </p:nvSpPr>
        <p:spPr>
          <a:xfrm>
            <a:off x="6269678" y="1068934"/>
            <a:ext cx="2539616" cy="372202"/>
          </a:xfrm>
          <a:prstGeom prst="wedgeRoundRectCallout">
            <a:avLst>
              <a:gd name="adj1" fmla="val 24919"/>
              <a:gd name="adj2" fmla="val 108785"/>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t>Hola, ¿Cómo podemos ayudarte?</a:t>
            </a:r>
          </a:p>
        </p:txBody>
      </p:sp>
      <p:pic>
        <p:nvPicPr>
          <p:cNvPr id="28" name="Imagen 27" descr="Icono&#10;&#10;Descripción generada automáticamente">
            <a:extLst>
              <a:ext uri="{FF2B5EF4-FFF2-40B4-BE49-F238E27FC236}">
                <a16:creationId xmlns:a16="http://schemas.microsoft.com/office/drawing/2014/main" id="{73CE978A-8564-4ED2-860C-E26670AC2234}"/>
              </a:ext>
            </a:extLst>
          </p:cNvPr>
          <p:cNvPicPr>
            <a:picLocks noChangeAspect="1"/>
          </p:cNvPicPr>
          <p:nvPr/>
        </p:nvPicPr>
        <p:blipFill>
          <a:blip r:embed="rId2"/>
          <a:stretch>
            <a:fillRect/>
          </a:stretch>
        </p:blipFill>
        <p:spPr>
          <a:xfrm>
            <a:off x="8316864" y="1467814"/>
            <a:ext cx="372202" cy="372202"/>
          </a:xfrm>
          <a:prstGeom prst="rect">
            <a:avLst/>
          </a:prstGeom>
        </p:spPr>
      </p:pic>
      <p:sp>
        <p:nvSpPr>
          <p:cNvPr id="15" name="Bocadillo: rectángulo con esquinas redondeadas 14">
            <a:extLst>
              <a:ext uri="{FF2B5EF4-FFF2-40B4-BE49-F238E27FC236}">
                <a16:creationId xmlns:a16="http://schemas.microsoft.com/office/drawing/2014/main" id="{08C6AAC7-E54A-4EFF-B99C-CAA459BC4C12}"/>
              </a:ext>
            </a:extLst>
          </p:cNvPr>
          <p:cNvSpPr/>
          <p:nvPr/>
        </p:nvSpPr>
        <p:spPr>
          <a:xfrm>
            <a:off x="837485" y="1866262"/>
            <a:ext cx="2070968" cy="372202"/>
          </a:xfrm>
          <a:prstGeom prst="wedgeRoundRectCallout">
            <a:avLst>
              <a:gd name="adj1" fmla="val -25388"/>
              <a:gd name="adj2" fmla="val 91027"/>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t>Quiero agendar una cita</a:t>
            </a:r>
          </a:p>
        </p:txBody>
      </p:sp>
      <p:pic>
        <p:nvPicPr>
          <p:cNvPr id="16" name="Imagen 15" descr="Icono&#10;&#10;Descripción generada automáticamente">
            <a:extLst>
              <a:ext uri="{FF2B5EF4-FFF2-40B4-BE49-F238E27FC236}">
                <a16:creationId xmlns:a16="http://schemas.microsoft.com/office/drawing/2014/main" id="{F0E5AD67-FB87-4402-BA5A-A79A62BF3EAE}"/>
              </a:ext>
            </a:extLst>
          </p:cNvPr>
          <p:cNvPicPr>
            <a:picLocks noChangeAspect="1"/>
          </p:cNvPicPr>
          <p:nvPr/>
        </p:nvPicPr>
        <p:blipFill>
          <a:blip r:embed="rId3"/>
          <a:stretch>
            <a:fillRect/>
          </a:stretch>
        </p:blipFill>
        <p:spPr>
          <a:xfrm>
            <a:off x="999085" y="2356918"/>
            <a:ext cx="256693" cy="256693"/>
          </a:xfrm>
          <a:prstGeom prst="rect">
            <a:avLst/>
          </a:prstGeom>
        </p:spPr>
      </p:pic>
      <p:sp>
        <p:nvSpPr>
          <p:cNvPr id="21" name="Bocadillo: rectángulo con esquinas redondeadas 20">
            <a:extLst>
              <a:ext uri="{FF2B5EF4-FFF2-40B4-BE49-F238E27FC236}">
                <a16:creationId xmlns:a16="http://schemas.microsoft.com/office/drawing/2014/main" id="{9D8E6195-7DE3-4266-8B92-80BA9B747335}"/>
              </a:ext>
            </a:extLst>
          </p:cNvPr>
          <p:cNvSpPr/>
          <p:nvPr/>
        </p:nvSpPr>
        <p:spPr>
          <a:xfrm>
            <a:off x="837482" y="2732065"/>
            <a:ext cx="2070967" cy="372202"/>
          </a:xfrm>
          <a:prstGeom prst="wedgeRoundRectCallout">
            <a:avLst>
              <a:gd name="adj1" fmla="val -28048"/>
              <a:gd name="adj2" fmla="val 96947"/>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t>Me gustaría ordenar . . .</a:t>
            </a:r>
          </a:p>
        </p:txBody>
      </p:sp>
      <p:pic>
        <p:nvPicPr>
          <p:cNvPr id="22" name="Imagen 21" descr="Icono&#10;&#10;Descripción generada automáticamente">
            <a:extLst>
              <a:ext uri="{FF2B5EF4-FFF2-40B4-BE49-F238E27FC236}">
                <a16:creationId xmlns:a16="http://schemas.microsoft.com/office/drawing/2014/main" id="{529FA60A-B936-476C-8AE7-0DA9DC72867B}"/>
              </a:ext>
            </a:extLst>
          </p:cNvPr>
          <p:cNvPicPr>
            <a:picLocks noChangeAspect="1"/>
          </p:cNvPicPr>
          <p:nvPr/>
        </p:nvPicPr>
        <p:blipFill>
          <a:blip r:embed="rId3"/>
          <a:stretch>
            <a:fillRect/>
          </a:stretch>
        </p:blipFill>
        <p:spPr>
          <a:xfrm>
            <a:off x="999083" y="3250479"/>
            <a:ext cx="256693" cy="256693"/>
          </a:xfrm>
          <a:prstGeom prst="rect">
            <a:avLst/>
          </a:prstGeom>
        </p:spPr>
      </p:pic>
      <p:sp>
        <p:nvSpPr>
          <p:cNvPr id="23" name="Bocadillo: rectángulo con esquinas redondeadas 22">
            <a:extLst>
              <a:ext uri="{FF2B5EF4-FFF2-40B4-BE49-F238E27FC236}">
                <a16:creationId xmlns:a16="http://schemas.microsoft.com/office/drawing/2014/main" id="{C75BAC2A-3382-4A76-A7BA-93B709FD50C1}"/>
              </a:ext>
            </a:extLst>
          </p:cNvPr>
          <p:cNvSpPr/>
          <p:nvPr/>
        </p:nvSpPr>
        <p:spPr>
          <a:xfrm>
            <a:off x="837482" y="3597868"/>
            <a:ext cx="2070968" cy="372202"/>
          </a:xfrm>
          <a:prstGeom prst="wedgeRoundRectCallout">
            <a:avLst>
              <a:gd name="adj1" fmla="val -25388"/>
              <a:gd name="adj2" fmla="val 91027"/>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t>¿cuáles son sus horarios?</a:t>
            </a:r>
          </a:p>
        </p:txBody>
      </p:sp>
      <p:pic>
        <p:nvPicPr>
          <p:cNvPr id="24" name="Imagen 23" descr="Icono&#10;&#10;Descripción generada automáticamente">
            <a:extLst>
              <a:ext uri="{FF2B5EF4-FFF2-40B4-BE49-F238E27FC236}">
                <a16:creationId xmlns:a16="http://schemas.microsoft.com/office/drawing/2014/main" id="{46DB56FD-154B-480A-912A-0645A7D9C7E7}"/>
              </a:ext>
            </a:extLst>
          </p:cNvPr>
          <p:cNvPicPr>
            <a:picLocks noChangeAspect="1"/>
          </p:cNvPicPr>
          <p:nvPr/>
        </p:nvPicPr>
        <p:blipFill>
          <a:blip r:embed="rId3"/>
          <a:stretch>
            <a:fillRect/>
          </a:stretch>
        </p:blipFill>
        <p:spPr>
          <a:xfrm>
            <a:off x="999083" y="4074566"/>
            <a:ext cx="256693" cy="256693"/>
          </a:xfrm>
          <a:prstGeom prst="rect">
            <a:avLst/>
          </a:prstGeom>
        </p:spPr>
      </p:pic>
      <p:sp>
        <p:nvSpPr>
          <p:cNvPr id="27" name="Rectángulo: esquinas redondeadas 26">
            <a:extLst>
              <a:ext uri="{FF2B5EF4-FFF2-40B4-BE49-F238E27FC236}">
                <a16:creationId xmlns:a16="http://schemas.microsoft.com/office/drawing/2014/main" id="{701741D0-E89D-4196-B3CA-8CAD05DA7860}"/>
              </a:ext>
            </a:extLst>
          </p:cNvPr>
          <p:cNvSpPr/>
          <p:nvPr/>
        </p:nvSpPr>
        <p:spPr>
          <a:xfrm>
            <a:off x="3536517" y="1846625"/>
            <a:ext cx="2070967" cy="372202"/>
          </a:xfrm>
          <a:prstGeom prst="roundRect">
            <a:avLst/>
          </a:prstGeom>
          <a:solidFill>
            <a:srgbClr val="1269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MX"/>
              <a:t>CITAS</a:t>
            </a:r>
          </a:p>
        </p:txBody>
      </p:sp>
      <p:sp>
        <p:nvSpPr>
          <p:cNvPr id="29" name="Rectángulo: esquinas redondeadas 28">
            <a:extLst>
              <a:ext uri="{FF2B5EF4-FFF2-40B4-BE49-F238E27FC236}">
                <a16:creationId xmlns:a16="http://schemas.microsoft.com/office/drawing/2014/main" id="{0A187BAD-8DA7-4726-9236-BBB46CA66B74}"/>
              </a:ext>
            </a:extLst>
          </p:cNvPr>
          <p:cNvSpPr/>
          <p:nvPr/>
        </p:nvSpPr>
        <p:spPr>
          <a:xfrm>
            <a:off x="3536516" y="2719890"/>
            <a:ext cx="2070967" cy="372202"/>
          </a:xfrm>
          <a:prstGeom prst="roundRect">
            <a:avLst/>
          </a:prstGeom>
          <a:solidFill>
            <a:srgbClr val="1269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MX"/>
              <a:t>ORDEN</a:t>
            </a:r>
          </a:p>
        </p:txBody>
      </p:sp>
      <p:sp>
        <p:nvSpPr>
          <p:cNvPr id="30" name="Rectángulo: esquinas redondeadas 29">
            <a:extLst>
              <a:ext uri="{FF2B5EF4-FFF2-40B4-BE49-F238E27FC236}">
                <a16:creationId xmlns:a16="http://schemas.microsoft.com/office/drawing/2014/main" id="{8C7AAB3B-819D-4286-9A70-8054AEC96BB8}"/>
              </a:ext>
            </a:extLst>
          </p:cNvPr>
          <p:cNvSpPr/>
          <p:nvPr/>
        </p:nvSpPr>
        <p:spPr>
          <a:xfrm>
            <a:off x="3536518" y="3593155"/>
            <a:ext cx="2070967" cy="372202"/>
          </a:xfrm>
          <a:prstGeom prst="roundRect">
            <a:avLst/>
          </a:prstGeom>
          <a:solidFill>
            <a:srgbClr val="1269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MX"/>
              <a:t>HORARIOS</a:t>
            </a:r>
          </a:p>
        </p:txBody>
      </p:sp>
      <p:sp>
        <p:nvSpPr>
          <p:cNvPr id="31" name="Bocadillo: rectángulo con esquinas redondeadas 30">
            <a:extLst>
              <a:ext uri="{FF2B5EF4-FFF2-40B4-BE49-F238E27FC236}">
                <a16:creationId xmlns:a16="http://schemas.microsoft.com/office/drawing/2014/main" id="{316DC84A-C9C4-410B-AA07-FA72CBB34128}"/>
              </a:ext>
            </a:extLst>
          </p:cNvPr>
          <p:cNvSpPr/>
          <p:nvPr/>
        </p:nvSpPr>
        <p:spPr>
          <a:xfrm>
            <a:off x="6235547" y="1866695"/>
            <a:ext cx="2539616" cy="372202"/>
          </a:xfrm>
          <a:prstGeom prst="wedgeRoundRectCallout">
            <a:avLst>
              <a:gd name="adj1" fmla="val 24919"/>
              <a:gd name="adj2" fmla="val 108785"/>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t>Claro, para agendar . . .</a:t>
            </a:r>
          </a:p>
        </p:txBody>
      </p:sp>
      <p:pic>
        <p:nvPicPr>
          <p:cNvPr id="32" name="Imagen 31" descr="Icono&#10;&#10;Descripción generada automáticamente">
            <a:extLst>
              <a:ext uri="{FF2B5EF4-FFF2-40B4-BE49-F238E27FC236}">
                <a16:creationId xmlns:a16="http://schemas.microsoft.com/office/drawing/2014/main" id="{581DDFBA-AC82-411E-9D11-E8AAC37521A9}"/>
              </a:ext>
            </a:extLst>
          </p:cNvPr>
          <p:cNvPicPr>
            <a:picLocks noChangeAspect="1"/>
          </p:cNvPicPr>
          <p:nvPr/>
        </p:nvPicPr>
        <p:blipFill>
          <a:blip r:embed="rId2"/>
          <a:stretch>
            <a:fillRect/>
          </a:stretch>
        </p:blipFill>
        <p:spPr>
          <a:xfrm>
            <a:off x="8316864" y="2284607"/>
            <a:ext cx="372202" cy="372202"/>
          </a:xfrm>
          <a:prstGeom prst="rect">
            <a:avLst/>
          </a:prstGeom>
        </p:spPr>
      </p:pic>
      <p:sp>
        <p:nvSpPr>
          <p:cNvPr id="33" name="Bocadillo: rectángulo con esquinas redondeadas 32">
            <a:extLst>
              <a:ext uri="{FF2B5EF4-FFF2-40B4-BE49-F238E27FC236}">
                <a16:creationId xmlns:a16="http://schemas.microsoft.com/office/drawing/2014/main" id="{C4A03EBD-4814-4F39-8F39-38C734994F86}"/>
              </a:ext>
            </a:extLst>
          </p:cNvPr>
          <p:cNvSpPr/>
          <p:nvPr/>
        </p:nvSpPr>
        <p:spPr>
          <a:xfrm>
            <a:off x="6267781" y="2702520"/>
            <a:ext cx="2539616" cy="372202"/>
          </a:xfrm>
          <a:prstGeom prst="wedgeRoundRectCallout">
            <a:avLst>
              <a:gd name="adj1" fmla="val 24919"/>
              <a:gd name="adj2" fmla="val 108785"/>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t>¿qué te gustaría . . .</a:t>
            </a:r>
          </a:p>
        </p:txBody>
      </p:sp>
      <p:pic>
        <p:nvPicPr>
          <p:cNvPr id="34" name="Imagen 33" descr="Icono&#10;&#10;Descripción generada automáticamente">
            <a:extLst>
              <a:ext uri="{FF2B5EF4-FFF2-40B4-BE49-F238E27FC236}">
                <a16:creationId xmlns:a16="http://schemas.microsoft.com/office/drawing/2014/main" id="{F84E4226-D339-4129-8777-1968716BCE58}"/>
              </a:ext>
            </a:extLst>
          </p:cNvPr>
          <p:cNvPicPr>
            <a:picLocks noChangeAspect="1"/>
          </p:cNvPicPr>
          <p:nvPr/>
        </p:nvPicPr>
        <p:blipFill>
          <a:blip r:embed="rId2"/>
          <a:stretch>
            <a:fillRect/>
          </a:stretch>
        </p:blipFill>
        <p:spPr>
          <a:xfrm>
            <a:off x="8316864" y="3152931"/>
            <a:ext cx="372202" cy="372202"/>
          </a:xfrm>
          <a:prstGeom prst="rect">
            <a:avLst/>
          </a:prstGeom>
        </p:spPr>
      </p:pic>
      <p:sp>
        <p:nvSpPr>
          <p:cNvPr id="35" name="Bocadillo: rectángulo con esquinas redondeadas 34">
            <a:extLst>
              <a:ext uri="{FF2B5EF4-FFF2-40B4-BE49-F238E27FC236}">
                <a16:creationId xmlns:a16="http://schemas.microsoft.com/office/drawing/2014/main" id="{2CA2A8A3-9B2E-4799-86BF-FE643588C011}"/>
              </a:ext>
            </a:extLst>
          </p:cNvPr>
          <p:cNvSpPr/>
          <p:nvPr/>
        </p:nvSpPr>
        <p:spPr>
          <a:xfrm>
            <a:off x="6269678" y="3607283"/>
            <a:ext cx="2539616" cy="372202"/>
          </a:xfrm>
          <a:prstGeom prst="wedgeRoundRectCallout">
            <a:avLst>
              <a:gd name="adj1" fmla="val 24919"/>
              <a:gd name="adj2" fmla="val 108785"/>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t>Conoce nuestros horarios . . .</a:t>
            </a:r>
          </a:p>
        </p:txBody>
      </p:sp>
      <p:pic>
        <p:nvPicPr>
          <p:cNvPr id="36" name="Imagen 35" descr="Icono&#10;&#10;Descripción generada automáticamente">
            <a:extLst>
              <a:ext uri="{FF2B5EF4-FFF2-40B4-BE49-F238E27FC236}">
                <a16:creationId xmlns:a16="http://schemas.microsoft.com/office/drawing/2014/main" id="{CB2F975D-80CD-46B1-AE6E-5CB9A2C7153B}"/>
              </a:ext>
            </a:extLst>
          </p:cNvPr>
          <p:cNvPicPr>
            <a:picLocks noChangeAspect="1"/>
          </p:cNvPicPr>
          <p:nvPr/>
        </p:nvPicPr>
        <p:blipFill>
          <a:blip r:embed="rId2"/>
          <a:stretch>
            <a:fillRect/>
          </a:stretch>
        </p:blipFill>
        <p:spPr>
          <a:xfrm>
            <a:off x="8316864" y="4061635"/>
            <a:ext cx="372202" cy="372202"/>
          </a:xfrm>
          <a:prstGeom prst="rect">
            <a:avLst/>
          </a:prstGeom>
        </p:spPr>
      </p:pic>
      <p:cxnSp>
        <p:nvCxnSpPr>
          <p:cNvPr id="14" name="Conector recto de flecha 13">
            <a:extLst>
              <a:ext uri="{FF2B5EF4-FFF2-40B4-BE49-F238E27FC236}">
                <a16:creationId xmlns:a16="http://schemas.microsoft.com/office/drawing/2014/main" id="{5D1E2694-E4B8-4890-BC70-B9AB6C7339FF}"/>
              </a:ext>
            </a:extLst>
          </p:cNvPr>
          <p:cNvCxnSpPr>
            <a:cxnSpLocks/>
          </p:cNvCxnSpPr>
          <p:nvPr/>
        </p:nvCxnSpPr>
        <p:spPr>
          <a:xfrm>
            <a:off x="3040655" y="1299990"/>
            <a:ext cx="495861"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579F9B03-63AA-46EB-A300-2946F0AADC14}"/>
              </a:ext>
            </a:extLst>
          </p:cNvPr>
          <p:cNvCxnSpPr>
            <a:cxnSpLocks/>
          </p:cNvCxnSpPr>
          <p:nvPr/>
        </p:nvCxnSpPr>
        <p:spPr>
          <a:xfrm>
            <a:off x="3040655" y="3798983"/>
            <a:ext cx="495861"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0D48278C-D7FB-4D7C-AEF2-B8582FD0B4D9}"/>
              </a:ext>
            </a:extLst>
          </p:cNvPr>
          <p:cNvCxnSpPr>
            <a:cxnSpLocks/>
          </p:cNvCxnSpPr>
          <p:nvPr/>
        </p:nvCxnSpPr>
        <p:spPr>
          <a:xfrm>
            <a:off x="3040655" y="2078515"/>
            <a:ext cx="495861"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222DAAF2-C507-4073-9F16-155EA4AECBF7}"/>
              </a:ext>
            </a:extLst>
          </p:cNvPr>
          <p:cNvCxnSpPr>
            <a:cxnSpLocks/>
          </p:cNvCxnSpPr>
          <p:nvPr/>
        </p:nvCxnSpPr>
        <p:spPr>
          <a:xfrm>
            <a:off x="3040655" y="2947012"/>
            <a:ext cx="495861"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74ED442-63DD-458A-B20F-6ECCC7C8F5F4}"/>
              </a:ext>
            </a:extLst>
          </p:cNvPr>
          <p:cNvCxnSpPr>
            <a:cxnSpLocks/>
          </p:cNvCxnSpPr>
          <p:nvPr/>
        </p:nvCxnSpPr>
        <p:spPr>
          <a:xfrm>
            <a:off x="5607483" y="1274284"/>
            <a:ext cx="527077"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E6571557-DCDC-461C-99B4-57BD8F5B478F}"/>
              </a:ext>
            </a:extLst>
          </p:cNvPr>
          <p:cNvCxnSpPr>
            <a:cxnSpLocks/>
          </p:cNvCxnSpPr>
          <p:nvPr/>
        </p:nvCxnSpPr>
        <p:spPr>
          <a:xfrm>
            <a:off x="5607483" y="3773277"/>
            <a:ext cx="527077"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00583FC-4AFF-4573-8D17-7206382F4113}"/>
              </a:ext>
            </a:extLst>
          </p:cNvPr>
          <p:cNvCxnSpPr>
            <a:cxnSpLocks/>
          </p:cNvCxnSpPr>
          <p:nvPr/>
        </p:nvCxnSpPr>
        <p:spPr>
          <a:xfrm>
            <a:off x="5607483" y="2052809"/>
            <a:ext cx="527077"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AA7EB69-44EC-437A-B9FC-4FF312237C3C}"/>
              </a:ext>
            </a:extLst>
          </p:cNvPr>
          <p:cNvCxnSpPr>
            <a:cxnSpLocks/>
          </p:cNvCxnSpPr>
          <p:nvPr/>
        </p:nvCxnSpPr>
        <p:spPr>
          <a:xfrm>
            <a:off x="5607483" y="2921306"/>
            <a:ext cx="527077"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CuadroTexto 55">
            <a:extLst>
              <a:ext uri="{FF2B5EF4-FFF2-40B4-BE49-F238E27FC236}">
                <a16:creationId xmlns:a16="http://schemas.microsoft.com/office/drawing/2014/main" id="{3C97B68F-69EB-4523-8A93-A312CDA5E9B0}"/>
              </a:ext>
            </a:extLst>
          </p:cNvPr>
          <p:cNvSpPr txBox="1"/>
          <p:nvPr/>
        </p:nvSpPr>
        <p:spPr>
          <a:xfrm>
            <a:off x="177747" y="4572785"/>
            <a:ext cx="8629650" cy="461665"/>
          </a:xfrm>
          <a:prstGeom prst="rect">
            <a:avLst/>
          </a:prstGeom>
          <a:noFill/>
        </p:spPr>
        <p:txBody>
          <a:bodyPr wrap="square">
            <a:spAutoFit/>
          </a:bodyPr>
          <a:lstStyle/>
          <a:p>
            <a:r>
              <a:rPr lang="es-MX" sz="1200">
                <a:hlinkClick r:id="rId4"/>
              </a:rPr>
              <a:t>https://docs.oracle.com/en/cloud/paas/digital-assistant/use-chatbot/intents1.html#GUID-DF5E3ED9-8EAE-4A3D-BE32-588E7C2E7E86</a:t>
            </a:r>
            <a:r>
              <a:rPr lang="es-MX" sz="1200"/>
              <a:t> </a:t>
            </a:r>
          </a:p>
        </p:txBody>
      </p:sp>
      <p:sp>
        <p:nvSpPr>
          <p:cNvPr id="57" name="Bocadillo: rectángulo con esquinas redondeadas 56">
            <a:extLst>
              <a:ext uri="{FF2B5EF4-FFF2-40B4-BE49-F238E27FC236}">
                <a16:creationId xmlns:a16="http://schemas.microsoft.com/office/drawing/2014/main" id="{95E96FC9-4560-43B0-9F9C-E7E5F676DCA2}"/>
              </a:ext>
            </a:extLst>
          </p:cNvPr>
          <p:cNvSpPr/>
          <p:nvPr/>
        </p:nvSpPr>
        <p:spPr>
          <a:xfrm>
            <a:off x="828201" y="1092834"/>
            <a:ext cx="2070968" cy="372202"/>
          </a:xfrm>
          <a:prstGeom prst="wedgeRoundRectCallout">
            <a:avLst>
              <a:gd name="adj1" fmla="val -25388"/>
              <a:gd name="adj2" fmla="val 91027"/>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a:t>Hola</a:t>
            </a:r>
          </a:p>
        </p:txBody>
      </p:sp>
      <p:pic>
        <p:nvPicPr>
          <p:cNvPr id="58" name="Imagen 57" descr="Icono&#10;&#10;Descripción generada automáticamente">
            <a:extLst>
              <a:ext uri="{FF2B5EF4-FFF2-40B4-BE49-F238E27FC236}">
                <a16:creationId xmlns:a16="http://schemas.microsoft.com/office/drawing/2014/main" id="{D36F0CF2-B0AA-43D0-B90F-F57462A94688}"/>
              </a:ext>
            </a:extLst>
          </p:cNvPr>
          <p:cNvPicPr>
            <a:picLocks noChangeAspect="1"/>
          </p:cNvPicPr>
          <p:nvPr/>
        </p:nvPicPr>
        <p:blipFill>
          <a:blip r:embed="rId3"/>
          <a:stretch>
            <a:fillRect/>
          </a:stretch>
        </p:blipFill>
        <p:spPr>
          <a:xfrm>
            <a:off x="989801" y="1583490"/>
            <a:ext cx="256693" cy="256693"/>
          </a:xfrm>
          <a:prstGeom prst="rect">
            <a:avLst/>
          </a:prstGeom>
        </p:spPr>
      </p:pic>
    </p:spTree>
    <p:extLst>
      <p:ext uri="{BB962C8B-B14F-4D97-AF65-F5344CB8AC3E}">
        <p14:creationId xmlns:p14="http://schemas.microsoft.com/office/powerpoint/2010/main" val="2829715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iagrama de flujo: operación manual 24">
            <a:extLst>
              <a:ext uri="{FF2B5EF4-FFF2-40B4-BE49-F238E27FC236}">
                <a16:creationId xmlns:a16="http://schemas.microsoft.com/office/drawing/2014/main" id="{DE33C046-22D9-4DFA-8778-EF9C71E2E7DC}"/>
              </a:ext>
            </a:extLst>
          </p:cNvPr>
          <p:cNvSpPr/>
          <p:nvPr/>
        </p:nvSpPr>
        <p:spPr>
          <a:xfrm rot="16200000">
            <a:off x="792250" y="-157084"/>
            <a:ext cx="4143138" cy="5933377"/>
          </a:xfrm>
          <a:prstGeom prst="flowChartManualOperation">
            <a:avLst/>
          </a:prstGeom>
          <a:solidFill>
            <a:srgbClr val="DCEBF7"/>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TextBox 1">
            <a:extLst>
              <a:ext uri="{FF2B5EF4-FFF2-40B4-BE49-F238E27FC236}">
                <a16:creationId xmlns:a16="http://schemas.microsoft.com/office/drawing/2014/main" id="{B0064C64-35ED-4A28-9E95-8BEA778DBE93}"/>
              </a:ext>
            </a:extLst>
          </p:cNvPr>
          <p:cNvSpPr txBox="1"/>
          <p:nvPr/>
        </p:nvSpPr>
        <p:spPr>
          <a:xfrm>
            <a:off x="597267" y="174218"/>
            <a:ext cx="7403230" cy="584775"/>
          </a:xfrm>
          <a:prstGeom prst="rect">
            <a:avLst/>
          </a:prstGeom>
          <a:noFill/>
        </p:spPr>
        <p:txBody>
          <a:bodyPr wrap="square" rtlCol="0">
            <a:spAutoFit/>
          </a:bodyPr>
          <a:lstStyle/>
          <a:p>
            <a:r>
              <a:rPr lang="es-MX" sz="3200" err="1">
                <a:solidFill>
                  <a:schemeClr val="accent6"/>
                </a:solidFill>
                <a:latin typeface="+mj-lt"/>
              </a:rPr>
              <a:t>Intents</a:t>
            </a:r>
            <a:endParaRPr lang="es-MX" sz="3200">
              <a:solidFill>
                <a:schemeClr val="accent6"/>
              </a:solidFill>
              <a:latin typeface="+mj-lt"/>
            </a:endParaRPr>
          </a:p>
        </p:txBody>
      </p:sp>
      <p:sp>
        <p:nvSpPr>
          <p:cNvPr id="2" name="Bocadillo: rectángulo con esquinas redondeadas 1">
            <a:extLst>
              <a:ext uri="{FF2B5EF4-FFF2-40B4-BE49-F238E27FC236}">
                <a16:creationId xmlns:a16="http://schemas.microsoft.com/office/drawing/2014/main" id="{559104D0-DD63-48F1-9737-D3A8B91CD682}"/>
              </a:ext>
            </a:extLst>
          </p:cNvPr>
          <p:cNvSpPr/>
          <p:nvPr/>
        </p:nvSpPr>
        <p:spPr>
          <a:xfrm>
            <a:off x="1079653" y="1214833"/>
            <a:ext cx="1795748" cy="584775"/>
          </a:xfrm>
          <a:prstGeom prst="wedgeRoundRectCallout">
            <a:avLst>
              <a:gd name="adj1" fmla="val -28580"/>
              <a:gd name="adj2" fmla="val 85107"/>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Hola</a:t>
            </a:r>
          </a:p>
        </p:txBody>
      </p:sp>
      <p:sp>
        <p:nvSpPr>
          <p:cNvPr id="5" name="Bocadillo: rectángulo con esquinas redondeadas 4">
            <a:extLst>
              <a:ext uri="{FF2B5EF4-FFF2-40B4-BE49-F238E27FC236}">
                <a16:creationId xmlns:a16="http://schemas.microsoft.com/office/drawing/2014/main" id="{39370F5C-8F40-4121-AA58-6EA621034CD3}"/>
              </a:ext>
            </a:extLst>
          </p:cNvPr>
          <p:cNvSpPr/>
          <p:nvPr/>
        </p:nvSpPr>
        <p:spPr>
          <a:xfrm>
            <a:off x="1977527" y="2081900"/>
            <a:ext cx="1795749" cy="584775"/>
          </a:xfrm>
          <a:prstGeom prst="wedgeRoundRectCallout">
            <a:avLst>
              <a:gd name="adj1" fmla="val -28580"/>
              <a:gd name="adj2" fmla="val 85107"/>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¿Qué tal?</a:t>
            </a:r>
          </a:p>
        </p:txBody>
      </p:sp>
      <p:sp>
        <p:nvSpPr>
          <p:cNvPr id="6" name="Bocadillo: rectángulo con esquinas redondeadas 5">
            <a:extLst>
              <a:ext uri="{FF2B5EF4-FFF2-40B4-BE49-F238E27FC236}">
                <a16:creationId xmlns:a16="http://schemas.microsoft.com/office/drawing/2014/main" id="{ADBA71ED-957D-498C-8D35-5057A0A591D8}"/>
              </a:ext>
            </a:extLst>
          </p:cNvPr>
          <p:cNvSpPr/>
          <p:nvPr/>
        </p:nvSpPr>
        <p:spPr>
          <a:xfrm>
            <a:off x="2776251" y="3161540"/>
            <a:ext cx="1795749" cy="584775"/>
          </a:xfrm>
          <a:prstGeom prst="wedgeRoundRectCallout">
            <a:avLst>
              <a:gd name="adj1" fmla="val -28580"/>
              <a:gd name="adj2" fmla="val 85107"/>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Buenas tardes</a:t>
            </a:r>
          </a:p>
        </p:txBody>
      </p:sp>
      <p:sp>
        <p:nvSpPr>
          <p:cNvPr id="7" name="Bocadillo: rectángulo con esquinas redondeadas 6">
            <a:extLst>
              <a:ext uri="{FF2B5EF4-FFF2-40B4-BE49-F238E27FC236}">
                <a16:creationId xmlns:a16="http://schemas.microsoft.com/office/drawing/2014/main" id="{51E25602-F8BD-4F18-93C9-BD3BAD9E0C9A}"/>
              </a:ext>
            </a:extLst>
          </p:cNvPr>
          <p:cNvSpPr/>
          <p:nvPr/>
        </p:nvSpPr>
        <p:spPr>
          <a:xfrm>
            <a:off x="597267" y="3525278"/>
            <a:ext cx="1795749" cy="584775"/>
          </a:xfrm>
          <a:prstGeom prst="wedgeRoundRectCallout">
            <a:avLst>
              <a:gd name="adj1" fmla="val -28580"/>
              <a:gd name="adj2" fmla="val 85107"/>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Que onda!</a:t>
            </a:r>
          </a:p>
        </p:txBody>
      </p:sp>
      <p:pic>
        <p:nvPicPr>
          <p:cNvPr id="9" name="Imagen 8" descr="Icono&#10;&#10;Descripción generada automáticamente">
            <a:extLst>
              <a:ext uri="{FF2B5EF4-FFF2-40B4-BE49-F238E27FC236}">
                <a16:creationId xmlns:a16="http://schemas.microsoft.com/office/drawing/2014/main" id="{A26AA7E1-AFBF-44F1-B2A6-10FBF98A64BF}"/>
              </a:ext>
            </a:extLst>
          </p:cNvPr>
          <p:cNvPicPr>
            <a:picLocks noChangeAspect="1"/>
          </p:cNvPicPr>
          <p:nvPr/>
        </p:nvPicPr>
        <p:blipFill>
          <a:blip r:embed="rId2"/>
          <a:stretch>
            <a:fillRect/>
          </a:stretch>
        </p:blipFill>
        <p:spPr>
          <a:xfrm>
            <a:off x="1014706" y="1893852"/>
            <a:ext cx="480436" cy="480436"/>
          </a:xfrm>
          <a:prstGeom prst="rect">
            <a:avLst/>
          </a:prstGeom>
        </p:spPr>
      </p:pic>
      <p:pic>
        <p:nvPicPr>
          <p:cNvPr id="10" name="Imagen 9" descr="Icono&#10;&#10;Descripción generada automáticamente">
            <a:extLst>
              <a:ext uri="{FF2B5EF4-FFF2-40B4-BE49-F238E27FC236}">
                <a16:creationId xmlns:a16="http://schemas.microsoft.com/office/drawing/2014/main" id="{6F8A76CA-3799-40F6-AEF7-40BC406267C7}"/>
              </a:ext>
            </a:extLst>
          </p:cNvPr>
          <p:cNvPicPr>
            <a:picLocks noChangeAspect="1"/>
          </p:cNvPicPr>
          <p:nvPr/>
        </p:nvPicPr>
        <p:blipFill>
          <a:blip r:embed="rId2"/>
          <a:stretch>
            <a:fillRect/>
          </a:stretch>
        </p:blipFill>
        <p:spPr>
          <a:xfrm>
            <a:off x="1976427" y="2809606"/>
            <a:ext cx="480436" cy="480436"/>
          </a:xfrm>
          <a:prstGeom prst="rect">
            <a:avLst/>
          </a:prstGeom>
        </p:spPr>
      </p:pic>
      <p:pic>
        <p:nvPicPr>
          <p:cNvPr id="11" name="Imagen 10" descr="Icono&#10;&#10;Descripción generada automáticamente">
            <a:extLst>
              <a:ext uri="{FF2B5EF4-FFF2-40B4-BE49-F238E27FC236}">
                <a16:creationId xmlns:a16="http://schemas.microsoft.com/office/drawing/2014/main" id="{CE0529D3-0EB4-407B-A82A-DA995E894934}"/>
              </a:ext>
            </a:extLst>
          </p:cNvPr>
          <p:cNvPicPr>
            <a:picLocks noChangeAspect="1"/>
          </p:cNvPicPr>
          <p:nvPr/>
        </p:nvPicPr>
        <p:blipFill>
          <a:blip r:embed="rId2"/>
          <a:stretch>
            <a:fillRect/>
          </a:stretch>
        </p:blipFill>
        <p:spPr>
          <a:xfrm>
            <a:off x="597267" y="4311041"/>
            <a:ext cx="480436" cy="480436"/>
          </a:xfrm>
          <a:prstGeom prst="rect">
            <a:avLst/>
          </a:prstGeom>
        </p:spPr>
      </p:pic>
      <p:pic>
        <p:nvPicPr>
          <p:cNvPr id="12" name="Imagen 11" descr="Icono&#10;&#10;Descripción generada automáticamente">
            <a:extLst>
              <a:ext uri="{FF2B5EF4-FFF2-40B4-BE49-F238E27FC236}">
                <a16:creationId xmlns:a16="http://schemas.microsoft.com/office/drawing/2014/main" id="{5559A776-972F-4656-93C0-172A3342ED22}"/>
              </a:ext>
            </a:extLst>
          </p:cNvPr>
          <p:cNvPicPr>
            <a:picLocks noChangeAspect="1"/>
          </p:cNvPicPr>
          <p:nvPr/>
        </p:nvPicPr>
        <p:blipFill>
          <a:blip r:embed="rId2"/>
          <a:stretch>
            <a:fillRect/>
          </a:stretch>
        </p:blipFill>
        <p:spPr>
          <a:xfrm>
            <a:off x="2776251" y="3869835"/>
            <a:ext cx="480436" cy="480436"/>
          </a:xfrm>
          <a:prstGeom prst="rect">
            <a:avLst/>
          </a:prstGeom>
        </p:spPr>
      </p:pic>
      <p:sp>
        <p:nvSpPr>
          <p:cNvPr id="13" name="Rectángulo: esquinas redondeadas 12">
            <a:extLst>
              <a:ext uri="{FF2B5EF4-FFF2-40B4-BE49-F238E27FC236}">
                <a16:creationId xmlns:a16="http://schemas.microsoft.com/office/drawing/2014/main" id="{91099E18-BED3-420E-B0D8-856CF43B982D}"/>
              </a:ext>
            </a:extLst>
          </p:cNvPr>
          <p:cNvSpPr/>
          <p:nvPr/>
        </p:nvSpPr>
        <p:spPr>
          <a:xfrm>
            <a:off x="5409282" y="407365"/>
            <a:ext cx="859319" cy="4328769"/>
          </a:xfrm>
          <a:prstGeom prst="roundRect">
            <a:avLst/>
          </a:prstGeom>
          <a:solidFill>
            <a:srgbClr val="1269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s-MX"/>
              <a:t>BIENVENIDA</a:t>
            </a:r>
          </a:p>
        </p:txBody>
      </p:sp>
      <p:sp>
        <p:nvSpPr>
          <p:cNvPr id="26" name="Bocadillo: rectángulo con esquinas redondeadas 25">
            <a:extLst>
              <a:ext uri="{FF2B5EF4-FFF2-40B4-BE49-F238E27FC236}">
                <a16:creationId xmlns:a16="http://schemas.microsoft.com/office/drawing/2014/main" id="{D78DDC43-119E-45BD-BE1F-07B534659471}"/>
              </a:ext>
            </a:extLst>
          </p:cNvPr>
          <p:cNvSpPr/>
          <p:nvPr/>
        </p:nvSpPr>
        <p:spPr>
          <a:xfrm>
            <a:off x="6417608" y="2255966"/>
            <a:ext cx="2539616" cy="584775"/>
          </a:xfrm>
          <a:prstGeom prst="wedgeRoundRectCallout">
            <a:avLst>
              <a:gd name="adj1" fmla="val 24919"/>
              <a:gd name="adj2" fmla="val 85106"/>
              <a:gd name="adj3" fmla="val 16667"/>
            </a:avLst>
          </a:prstGeom>
          <a:solidFill>
            <a:srgbClr val="126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Hola, ¿Cómo podemos ayudarte?</a:t>
            </a:r>
          </a:p>
        </p:txBody>
      </p:sp>
      <p:pic>
        <p:nvPicPr>
          <p:cNvPr id="28" name="Imagen 27" descr="Icono&#10;&#10;Descripción generada automáticamente">
            <a:extLst>
              <a:ext uri="{FF2B5EF4-FFF2-40B4-BE49-F238E27FC236}">
                <a16:creationId xmlns:a16="http://schemas.microsoft.com/office/drawing/2014/main" id="{73CE978A-8564-4ED2-860C-E26670AC2234}"/>
              </a:ext>
            </a:extLst>
          </p:cNvPr>
          <p:cNvPicPr>
            <a:picLocks noChangeAspect="1"/>
          </p:cNvPicPr>
          <p:nvPr/>
        </p:nvPicPr>
        <p:blipFill>
          <a:blip r:embed="rId3"/>
          <a:stretch>
            <a:fillRect/>
          </a:stretch>
        </p:blipFill>
        <p:spPr>
          <a:xfrm>
            <a:off x="8200390" y="3001565"/>
            <a:ext cx="571500" cy="571500"/>
          </a:xfrm>
          <a:prstGeom prst="rect">
            <a:avLst/>
          </a:prstGeom>
        </p:spPr>
      </p:pic>
    </p:spTree>
    <p:extLst>
      <p:ext uri="{BB962C8B-B14F-4D97-AF65-F5344CB8AC3E}">
        <p14:creationId xmlns:p14="http://schemas.microsoft.com/office/powerpoint/2010/main" val="3362072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1">
            <a:extLst>
              <a:ext uri="{FF2B5EF4-FFF2-40B4-BE49-F238E27FC236}">
                <a16:creationId xmlns:a16="http://schemas.microsoft.com/office/drawing/2014/main" id="{AD48DF71-93F1-4AC0-92F4-EAB015D45A2D}"/>
              </a:ext>
            </a:extLst>
          </p:cNvPr>
          <p:cNvSpPr txBox="1"/>
          <p:nvPr/>
        </p:nvSpPr>
        <p:spPr>
          <a:xfrm>
            <a:off x="454472" y="343111"/>
            <a:ext cx="8235056" cy="584775"/>
          </a:xfrm>
          <a:prstGeom prst="rect">
            <a:avLst/>
          </a:prstGeom>
          <a:noFill/>
        </p:spPr>
        <p:txBody>
          <a:bodyPr wrap="square" rtlCol="0">
            <a:spAutoFit/>
          </a:bodyPr>
          <a:lstStyle/>
          <a:p>
            <a:r>
              <a:rPr lang="es-MX" sz="3200" err="1">
                <a:solidFill>
                  <a:schemeClr val="accent6"/>
                </a:solidFill>
                <a:latin typeface="+mj-lt"/>
              </a:rPr>
              <a:t>Entities</a:t>
            </a:r>
            <a:endParaRPr lang="es-MX" sz="3200">
              <a:solidFill>
                <a:schemeClr val="accent6"/>
              </a:solidFill>
              <a:latin typeface="+mj-lt"/>
            </a:endParaRPr>
          </a:p>
        </p:txBody>
      </p:sp>
      <p:sp>
        <p:nvSpPr>
          <p:cNvPr id="50" name="TextBox 2">
            <a:extLst>
              <a:ext uri="{FF2B5EF4-FFF2-40B4-BE49-F238E27FC236}">
                <a16:creationId xmlns:a16="http://schemas.microsoft.com/office/drawing/2014/main" id="{E13C5CB3-0AAC-49ED-92AA-E85A7FBD346B}"/>
              </a:ext>
            </a:extLst>
          </p:cNvPr>
          <p:cNvSpPr txBox="1"/>
          <p:nvPr/>
        </p:nvSpPr>
        <p:spPr>
          <a:xfrm>
            <a:off x="1677344" y="1685919"/>
            <a:ext cx="2302523" cy="3293209"/>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s-MX" sz="1600" b="0" i="0">
                <a:effectLst/>
              </a:rPr>
              <a:t>NUMBER</a:t>
            </a:r>
          </a:p>
          <a:p>
            <a:pPr marL="285750" indent="-285750" algn="l">
              <a:buFont typeface="Arial" panose="020B0604020202020204" pitchFamily="34" charset="0"/>
              <a:buChar char="•"/>
            </a:pPr>
            <a:r>
              <a:rPr lang="es-MX" sz="1600" b="0" i="0">
                <a:effectLst/>
              </a:rPr>
              <a:t>EMAIL</a:t>
            </a:r>
          </a:p>
          <a:p>
            <a:pPr marL="285750" indent="-285750" algn="l">
              <a:buFont typeface="Arial" panose="020B0604020202020204" pitchFamily="34" charset="0"/>
              <a:buChar char="•"/>
            </a:pPr>
            <a:r>
              <a:rPr lang="es-MX" sz="1600" b="0" i="0">
                <a:effectLst/>
              </a:rPr>
              <a:t>YES_NO</a:t>
            </a:r>
          </a:p>
          <a:p>
            <a:pPr marL="285750" indent="-285750" algn="l">
              <a:buFont typeface="Arial" panose="020B0604020202020204" pitchFamily="34" charset="0"/>
              <a:buChar char="•"/>
            </a:pPr>
            <a:r>
              <a:rPr lang="es-MX" sz="1600" b="0" i="0">
                <a:effectLst/>
              </a:rPr>
              <a:t>ADDRESS</a:t>
            </a:r>
          </a:p>
          <a:p>
            <a:pPr marL="285750" indent="-285750" algn="l">
              <a:buFont typeface="Arial" panose="020B0604020202020204" pitchFamily="34" charset="0"/>
              <a:buChar char="•"/>
            </a:pPr>
            <a:r>
              <a:rPr lang="es-MX" sz="1600" b="0" i="0">
                <a:effectLst/>
              </a:rPr>
              <a:t>DATE</a:t>
            </a:r>
            <a:endParaRPr lang="es-MX" sz="1600"/>
          </a:p>
          <a:p>
            <a:pPr marL="285750" indent="-285750" algn="l">
              <a:buFont typeface="Arial" panose="020B0604020202020204" pitchFamily="34" charset="0"/>
              <a:buChar char="•"/>
            </a:pPr>
            <a:r>
              <a:rPr lang="es-MX" sz="1600" b="0" i="0">
                <a:effectLst/>
              </a:rPr>
              <a:t>TIME</a:t>
            </a:r>
          </a:p>
          <a:p>
            <a:pPr marL="285750" indent="-285750" algn="l">
              <a:buFont typeface="Arial" panose="020B0604020202020204" pitchFamily="34" charset="0"/>
              <a:buChar char="•"/>
            </a:pPr>
            <a:r>
              <a:rPr lang="es-MX" sz="1600"/>
              <a:t>DURATION</a:t>
            </a:r>
          </a:p>
          <a:p>
            <a:pPr marL="285750" indent="-285750" algn="l">
              <a:buFont typeface="Arial" panose="020B0604020202020204" pitchFamily="34" charset="0"/>
              <a:buChar char="•"/>
            </a:pPr>
            <a:r>
              <a:rPr lang="es-MX" sz="1600"/>
              <a:t>CURRENCY</a:t>
            </a:r>
          </a:p>
          <a:p>
            <a:pPr marL="285750" indent="-285750" algn="l">
              <a:buFont typeface="Arial" panose="020B0604020202020204" pitchFamily="34" charset="0"/>
              <a:buChar char="•"/>
            </a:pPr>
            <a:r>
              <a:rPr lang="es-MX" sz="1600"/>
              <a:t>PHONE_NUMBER</a:t>
            </a:r>
          </a:p>
          <a:p>
            <a:pPr marL="285750" indent="-285750" algn="l">
              <a:buFont typeface="Arial" panose="020B0604020202020204" pitchFamily="34" charset="0"/>
              <a:buChar char="•"/>
            </a:pPr>
            <a:r>
              <a:rPr lang="es-MX" sz="1600"/>
              <a:t>URL</a:t>
            </a:r>
          </a:p>
          <a:p>
            <a:pPr marL="285750" indent="-285750" algn="l">
              <a:buFont typeface="Arial" panose="020B0604020202020204" pitchFamily="34" charset="0"/>
              <a:buChar char="•"/>
            </a:pPr>
            <a:r>
              <a:rPr lang="es-MX" sz="1600"/>
              <a:t>PERSON</a:t>
            </a:r>
          </a:p>
          <a:p>
            <a:pPr marL="285750" indent="-285750" algn="l">
              <a:buFont typeface="Arial" panose="020B0604020202020204" pitchFamily="34" charset="0"/>
              <a:buChar char="•"/>
            </a:pPr>
            <a:endParaRPr lang="es-MX" sz="1600"/>
          </a:p>
          <a:p>
            <a:pPr marL="285750" indent="-285750" algn="l">
              <a:buFont typeface="Arial" panose="020B0604020202020204" pitchFamily="34" charset="0"/>
              <a:buChar char="•"/>
            </a:pPr>
            <a:endParaRPr lang="es-MX" sz="1600" b="0" i="0">
              <a:effectLst/>
            </a:endParaRPr>
          </a:p>
        </p:txBody>
      </p:sp>
      <p:sp>
        <p:nvSpPr>
          <p:cNvPr id="53" name="TextBox 1">
            <a:extLst>
              <a:ext uri="{FF2B5EF4-FFF2-40B4-BE49-F238E27FC236}">
                <a16:creationId xmlns:a16="http://schemas.microsoft.com/office/drawing/2014/main" id="{1AD1D923-6622-46B3-A50C-6D481C055418}"/>
              </a:ext>
            </a:extLst>
          </p:cNvPr>
          <p:cNvSpPr txBox="1"/>
          <p:nvPr/>
        </p:nvSpPr>
        <p:spPr>
          <a:xfrm>
            <a:off x="1677344" y="1196217"/>
            <a:ext cx="2302523" cy="369332"/>
          </a:xfrm>
          <a:prstGeom prst="rect">
            <a:avLst/>
          </a:prstGeom>
          <a:noFill/>
        </p:spPr>
        <p:txBody>
          <a:bodyPr wrap="square" rtlCol="0">
            <a:spAutoFit/>
          </a:bodyPr>
          <a:lstStyle/>
          <a:p>
            <a:r>
              <a:rPr lang="es-MX">
                <a:solidFill>
                  <a:schemeClr val="accent6"/>
                </a:solidFill>
                <a:latin typeface="+mj-lt"/>
              </a:rPr>
              <a:t>Primitivas</a:t>
            </a:r>
          </a:p>
        </p:txBody>
      </p:sp>
      <p:sp>
        <p:nvSpPr>
          <p:cNvPr id="54" name="TextBox 1">
            <a:extLst>
              <a:ext uri="{FF2B5EF4-FFF2-40B4-BE49-F238E27FC236}">
                <a16:creationId xmlns:a16="http://schemas.microsoft.com/office/drawing/2014/main" id="{03B5C4EF-9F2F-4555-9E58-25971D5AD9D0}"/>
              </a:ext>
            </a:extLst>
          </p:cNvPr>
          <p:cNvSpPr txBox="1"/>
          <p:nvPr/>
        </p:nvSpPr>
        <p:spPr>
          <a:xfrm>
            <a:off x="5307356" y="1196217"/>
            <a:ext cx="2302523" cy="369332"/>
          </a:xfrm>
          <a:prstGeom prst="rect">
            <a:avLst/>
          </a:prstGeom>
          <a:noFill/>
        </p:spPr>
        <p:txBody>
          <a:bodyPr wrap="square" rtlCol="0">
            <a:spAutoFit/>
          </a:bodyPr>
          <a:lstStyle/>
          <a:p>
            <a:r>
              <a:rPr lang="es-MX" err="1">
                <a:solidFill>
                  <a:schemeClr val="accent6"/>
                </a:solidFill>
                <a:latin typeface="+mj-lt"/>
              </a:rPr>
              <a:t>Custom</a:t>
            </a:r>
            <a:r>
              <a:rPr lang="es-MX">
                <a:solidFill>
                  <a:schemeClr val="accent6"/>
                </a:solidFill>
                <a:latin typeface="+mj-lt"/>
              </a:rPr>
              <a:t> </a:t>
            </a:r>
            <a:r>
              <a:rPr lang="es-MX" err="1">
                <a:solidFill>
                  <a:schemeClr val="accent6"/>
                </a:solidFill>
                <a:latin typeface="+mj-lt"/>
              </a:rPr>
              <a:t>Entities</a:t>
            </a:r>
            <a:endParaRPr lang="es-MX">
              <a:solidFill>
                <a:schemeClr val="accent6"/>
              </a:solidFill>
              <a:latin typeface="+mj-lt"/>
            </a:endParaRPr>
          </a:p>
        </p:txBody>
      </p:sp>
      <p:sp>
        <p:nvSpPr>
          <p:cNvPr id="55" name="TextBox 2">
            <a:extLst>
              <a:ext uri="{FF2B5EF4-FFF2-40B4-BE49-F238E27FC236}">
                <a16:creationId xmlns:a16="http://schemas.microsoft.com/office/drawing/2014/main" id="{2C024422-3831-4832-A22E-05B4B1396918}"/>
              </a:ext>
            </a:extLst>
          </p:cNvPr>
          <p:cNvSpPr txBox="1"/>
          <p:nvPr/>
        </p:nvSpPr>
        <p:spPr>
          <a:xfrm>
            <a:off x="5307356" y="1685918"/>
            <a:ext cx="2302523" cy="1815882"/>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s-MX" sz="1600" b="0" i="0">
                <a:effectLst/>
              </a:rPr>
              <a:t>Composite Bag</a:t>
            </a:r>
          </a:p>
          <a:p>
            <a:pPr marL="285750" indent="-285750" algn="l">
              <a:buFont typeface="Arial" panose="020B0604020202020204" pitchFamily="34" charset="0"/>
              <a:buChar char="•"/>
            </a:pPr>
            <a:r>
              <a:rPr lang="es-MX" sz="1600"/>
              <a:t>ML </a:t>
            </a:r>
            <a:r>
              <a:rPr lang="es-MX" sz="1600" err="1"/>
              <a:t>Entities</a:t>
            </a:r>
            <a:endParaRPr lang="es-MX" sz="1600"/>
          </a:p>
          <a:p>
            <a:pPr marL="285750" indent="-285750" algn="l">
              <a:buFont typeface="Arial" panose="020B0604020202020204" pitchFamily="34" charset="0"/>
              <a:buChar char="•"/>
            </a:pPr>
            <a:r>
              <a:rPr lang="es-MX" sz="1600" err="1"/>
              <a:t>Value</a:t>
            </a:r>
            <a:r>
              <a:rPr lang="es-MX" sz="1600"/>
              <a:t> </a:t>
            </a:r>
            <a:r>
              <a:rPr lang="es-MX" sz="1600" err="1"/>
              <a:t>List</a:t>
            </a:r>
            <a:r>
              <a:rPr lang="es-MX" sz="1600"/>
              <a:t> </a:t>
            </a:r>
            <a:r>
              <a:rPr lang="es-MX" sz="1600" err="1"/>
              <a:t>Entities</a:t>
            </a:r>
            <a:endParaRPr lang="es-MX" sz="1600"/>
          </a:p>
          <a:p>
            <a:pPr marL="285750" indent="-285750" algn="l">
              <a:buFont typeface="Arial" panose="020B0604020202020204" pitchFamily="34" charset="0"/>
              <a:buChar char="•"/>
            </a:pPr>
            <a:r>
              <a:rPr lang="es-MX" sz="1600"/>
              <a:t>Dynamic </a:t>
            </a:r>
            <a:r>
              <a:rPr lang="es-MX" sz="1600" err="1"/>
              <a:t>Entities</a:t>
            </a:r>
            <a:endParaRPr lang="es-MX" sz="1600"/>
          </a:p>
          <a:p>
            <a:pPr marL="285750" indent="-285750" algn="l">
              <a:buFont typeface="Arial" panose="020B0604020202020204" pitchFamily="34" charset="0"/>
              <a:buChar char="•"/>
            </a:pPr>
            <a:r>
              <a:rPr lang="es-MX" sz="1600"/>
              <a:t>Regular </a:t>
            </a:r>
            <a:r>
              <a:rPr lang="es-MX" sz="1600" err="1"/>
              <a:t>Expression</a:t>
            </a:r>
            <a:endParaRPr lang="es-MX" sz="1600"/>
          </a:p>
          <a:p>
            <a:pPr marL="285750" indent="-285750" algn="l">
              <a:buFont typeface="Arial" panose="020B0604020202020204" pitchFamily="34" charset="0"/>
              <a:buChar char="•"/>
            </a:pPr>
            <a:r>
              <a:rPr lang="es-MX" sz="1600" err="1"/>
              <a:t>Entity</a:t>
            </a:r>
            <a:r>
              <a:rPr lang="es-MX" sz="1600"/>
              <a:t> </a:t>
            </a:r>
            <a:r>
              <a:rPr lang="es-MX" sz="1600" err="1"/>
              <a:t>List</a:t>
            </a:r>
            <a:endParaRPr lang="es-MX" sz="1600"/>
          </a:p>
          <a:p>
            <a:pPr marL="285750" indent="-285750" algn="l">
              <a:buFont typeface="Arial" panose="020B0604020202020204" pitchFamily="34" charset="0"/>
              <a:buChar char="•"/>
            </a:pPr>
            <a:r>
              <a:rPr lang="es-MX" sz="1600" err="1"/>
              <a:t>Derived</a:t>
            </a:r>
            <a:endParaRPr lang="es-MX" sz="1600"/>
          </a:p>
        </p:txBody>
      </p:sp>
    </p:spTree>
    <p:extLst>
      <p:ext uri="{BB962C8B-B14F-4D97-AF65-F5344CB8AC3E}">
        <p14:creationId xmlns:p14="http://schemas.microsoft.com/office/powerpoint/2010/main" val="1007169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ED7E9BEF-11C2-4F75-A185-5EB61042CC08}"/>
              </a:ext>
            </a:extLst>
          </p:cNvPr>
          <p:cNvSpPr txBox="1"/>
          <p:nvPr/>
        </p:nvSpPr>
        <p:spPr>
          <a:xfrm>
            <a:off x="418641" y="1888859"/>
            <a:ext cx="8306718" cy="1107996"/>
          </a:xfrm>
          <a:prstGeom prst="rect">
            <a:avLst/>
          </a:prstGeom>
          <a:noFill/>
        </p:spPr>
        <p:txBody>
          <a:bodyPr wrap="square">
            <a:spAutoFit/>
          </a:bodyPr>
          <a:lstStyle/>
          <a:p>
            <a:r>
              <a:rPr lang="es-MX" sz="1600" err="1"/>
              <a:t>Freemarker</a:t>
            </a:r>
            <a:r>
              <a:rPr lang="es-MX" sz="1600"/>
              <a:t>: </a:t>
            </a:r>
            <a:r>
              <a:rPr lang="es-MX" sz="1600">
                <a:hlinkClick r:id="rId2"/>
              </a:rPr>
              <a:t>https://docs.oracle.com/en/cloud/paas/digital-assistant/use-chatbot/apache-freemarker-reference.html#GUID-2E1FB0A3-32DF-402A-AB2F-74BAB6390556</a:t>
            </a:r>
            <a:r>
              <a:rPr lang="es-MX" sz="1600"/>
              <a:t> </a:t>
            </a:r>
          </a:p>
          <a:p>
            <a:endParaRPr lang="es-MX" sz="1600"/>
          </a:p>
        </p:txBody>
      </p:sp>
    </p:spTree>
    <p:extLst>
      <p:ext uri="{BB962C8B-B14F-4D97-AF65-F5344CB8AC3E}">
        <p14:creationId xmlns:p14="http://schemas.microsoft.com/office/powerpoint/2010/main" val="4064147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870385" y="1986975"/>
            <a:ext cx="7403230" cy="584775"/>
          </a:xfrm>
          <a:prstGeom prst="rect">
            <a:avLst/>
          </a:prstGeom>
          <a:noFill/>
        </p:spPr>
        <p:txBody>
          <a:bodyPr wrap="square" rtlCol="0">
            <a:spAutoFit/>
          </a:bodyPr>
          <a:lstStyle/>
          <a:p>
            <a:pPr algn="ctr"/>
            <a:r>
              <a:rPr lang="es-MX" sz="3200">
                <a:solidFill>
                  <a:schemeClr val="accent6"/>
                </a:solidFill>
                <a:latin typeface="+mj-lt"/>
              </a:rPr>
              <a:t>Segunda práctica – </a:t>
            </a:r>
            <a:r>
              <a:rPr lang="es-MX" sz="3200" err="1">
                <a:solidFill>
                  <a:schemeClr val="accent6"/>
                </a:solidFill>
                <a:latin typeface="+mj-lt"/>
              </a:rPr>
              <a:t>Custom</a:t>
            </a:r>
            <a:r>
              <a:rPr lang="es-MX" sz="3200">
                <a:solidFill>
                  <a:schemeClr val="accent6"/>
                </a:solidFill>
                <a:latin typeface="+mj-lt"/>
              </a:rPr>
              <a:t> </a:t>
            </a:r>
            <a:r>
              <a:rPr lang="es-MX" sz="3200" err="1">
                <a:solidFill>
                  <a:schemeClr val="accent6"/>
                </a:solidFill>
                <a:latin typeface="+mj-lt"/>
              </a:rPr>
              <a:t>Entities</a:t>
            </a:r>
            <a:endParaRPr lang="es-MX" sz="3200">
              <a:solidFill>
                <a:schemeClr val="accent6"/>
              </a:solidFill>
              <a:latin typeface="+mj-lt"/>
            </a:endParaRPr>
          </a:p>
        </p:txBody>
      </p:sp>
      <p:sp>
        <p:nvSpPr>
          <p:cNvPr id="3" name="TextBox 1">
            <a:extLst>
              <a:ext uri="{FF2B5EF4-FFF2-40B4-BE49-F238E27FC236}">
                <a16:creationId xmlns:a16="http://schemas.microsoft.com/office/drawing/2014/main" id="{D3D063AE-1546-40C3-B015-13A8C401F646}"/>
              </a:ext>
            </a:extLst>
          </p:cNvPr>
          <p:cNvSpPr txBox="1"/>
          <p:nvPr/>
        </p:nvSpPr>
        <p:spPr>
          <a:xfrm>
            <a:off x="870385" y="2571750"/>
            <a:ext cx="7403230" cy="369332"/>
          </a:xfrm>
          <a:prstGeom prst="rect">
            <a:avLst/>
          </a:prstGeom>
          <a:noFill/>
        </p:spPr>
        <p:txBody>
          <a:bodyPr wrap="square" rtlCol="0">
            <a:spAutoFit/>
          </a:bodyPr>
          <a:lstStyle/>
          <a:p>
            <a:pPr algn="ctr"/>
            <a:r>
              <a:rPr lang="es-MX">
                <a:solidFill>
                  <a:schemeClr val="accent6"/>
                </a:solidFill>
                <a:latin typeface="+mj-lt"/>
              </a:rPr>
              <a:t>Teoría</a:t>
            </a:r>
          </a:p>
        </p:txBody>
      </p:sp>
    </p:spTree>
    <p:extLst>
      <p:ext uri="{BB962C8B-B14F-4D97-AF65-F5344CB8AC3E}">
        <p14:creationId xmlns:p14="http://schemas.microsoft.com/office/powerpoint/2010/main" val="203563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5D1F-BC23-4110-B0A7-45B5738B0512}"/>
              </a:ext>
            </a:extLst>
          </p:cNvPr>
          <p:cNvSpPr>
            <a:spLocks noGrp="1"/>
          </p:cNvSpPr>
          <p:nvPr>
            <p:ph type="title"/>
          </p:nvPr>
        </p:nvSpPr>
        <p:spPr>
          <a:xfrm>
            <a:off x="628650" y="273844"/>
            <a:ext cx="7886700" cy="738527"/>
          </a:xfrm>
        </p:spPr>
        <p:txBody>
          <a:bodyPr anchor="ctr">
            <a:normAutofit/>
          </a:bodyPr>
          <a:lstStyle/>
          <a:p>
            <a:r>
              <a:rPr lang="es-MX"/>
              <a:t>Agenda</a:t>
            </a:r>
          </a:p>
        </p:txBody>
      </p:sp>
      <p:graphicFrame>
        <p:nvGraphicFramePr>
          <p:cNvPr id="5" name="Text Placeholder 2">
            <a:extLst>
              <a:ext uri="{FF2B5EF4-FFF2-40B4-BE49-F238E27FC236}">
                <a16:creationId xmlns:a16="http://schemas.microsoft.com/office/drawing/2014/main" id="{06AA941C-396A-4BB6-9D57-39E89BABC6B6}"/>
              </a:ext>
            </a:extLst>
          </p:cNvPr>
          <p:cNvGraphicFramePr/>
          <p:nvPr/>
        </p:nvGraphicFramePr>
        <p:xfrm>
          <a:off x="628650" y="843416"/>
          <a:ext cx="7886700" cy="3456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1568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9C351B1B-942F-4CD7-B3E1-D44BF32F430E}"/>
              </a:ext>
            </a:extLst>
          </p:cNvPr>
          <p:cNvSpPr txBox="1"/>
          <p:nvPr/>
        </p:nvSpPr>
        <p:spPr>
          <a:xfrm>
            <a:off x="454472" y="343111"/>
            <a:ext cx="3137027" cy="584775"/>
          </a:xfrm>
          <a:prstGeom prst="rect">
            <a:avLst/>
          </a:prstGeom>
          <a:noFill/>
        </p:spPr>
        <p:txBody>
          <a:bodyPr wrap="square" rtlCol="0">
            <a:spAutoFit/>
          </a:bodyPr>
          <a:lstStyle/>
          <a:p>
            <a:r>
              <a:rPr lang="es-MX" sz="3200">
                <a:solidFill>
                  <a:schemeClr val="accent6"/>
                </a:solidFill>
                <a:latin typeface="+mj-lt"/>
              </a:rPr>
              <a:t>Composite Bag</a:t>
            </a:r>
          </a:p>
        </p:txBody>
      </p:sp>
      <p:sp>
        <p:nvSpPr>
          <p:cNvPr id="8" name="Cuerda 7">
            <a:extLst>
              <a:ext uri="{FF2B5EF4-FFF2-40B4-BE49-F238E27FC236}">
                <a16:creationId xmlns:a16="http://schemas.microsoft.com/office/drawing/2014/main" id="{5B6BFB86-2A3E-4629-B57A-7F7277528553}"/>
              </a:ext>
            </a:extLst>
          </p:cNvPr>
          <p:cNvSpPr/>
          <p:nvPr/>
        </p:nvSpPr>
        <p:spPr>
          <a:xfrm rot="17563888">
            <a:off x="2242218" y="-20182"/>
            <a:ext cx="4860000" cy="4860000"/>
          </a:xfrm>
          <a:prstGeom prst="chord">
            <a:avLst/>
          </a:prstGeom>
          <a:solidFill>
            <a:srgbClr val="1269B2"/>
          </a:solidFill>
          <a:ln w="57150">
            <a:solidFill>
              <a:srgbClr val="1269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Arco 8">
            <a:extLst>
              <a:ext uri="{FF2B5EF4-FFF2-40B4-BE49-F238E27FC236}">
                <a16:creationId xmlns:a16="http://schemas.microsoft.com/office/drawing/2014/main" id="{8EA7F45F-F599-48FC-A21E-3EA2473C31A6}"/>
              </a:ext>
            </a:extLst>
          </p:cNvPr>
          <p:cNvSpPr/>
          <p:nvPr/>
        </p:nvSpPr>
        <p:spPr>
          <a:xfrm rot="21406980">
            <a:off x="3570853" y="506655"/>
            <a:ext cx="2211926" cy="2104227"/>
          </a:xfrm>
          <a:prstGeom prst="arc">
            <a:avLst>
              <a:gd name="adj1" fmla="val 11182065"/>
              <a:gd name="adj2" fmla="val 54679"/>
            </a:avLst>
          </a:prstGeom>
          <a:ln w="57150">
            <a:solidFill>
              <a:srgbClr val="1269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9" name="Rectángulo: esquinas redondeadas 18">
            <a:extLst>
              <a:ext uri="{FF2B5EF4-FFF2-40B4-BE49-F238E27FC236}">
                <a16:creationId xmlns:a16="http://schemas.microsoft.com/office/drawing/2014/main" id="{7539C035-ADA8-44E4-8750-B1A5BF74B200}"/>
              </a:ext>
            </a:extLst>
          </p:cNvPr>
          <p:cNvSpPr/>
          <p:nvPr/>
        </p:nvSpPr>
        <p:spPr>
          <a:xfrm>
            <a:off x="2635017" y="1509818"/>
            <a:ext cx="898684" cy="900000"/>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s-MX" sz="1400" err="1">
                <a:solidFill>
                  <a:schemeClr val="tx1"/>
                </a:solidFill>
              </a:rPr>
              <a:t>nombre</a:t>
            </a:r>
            <a:r>
              <a:rPr lang="es-MX" sz="1400" err="1">
                <a:solidFill>
                  <a:srgbClr val="1269B2"/>
                </a:solidFill>
              </a:rPr>
              <a:t>String</a:t>
            </a:r>
            <a:endParaRPr lang="es-MX" sz="1400">
              <a:solidFill>
                <a:srgbClr val="1269B2"/>
              </a:solidFill>
            </a:endParaRPr>
          </a:p>
        </p:txBody>
      </p:sp>
      <p:sp>
        <p:nvSpPr>
          <p:cNvPr id="20" name="Rectángulo: esquinas redondeadas 19">
            <a:extLst>
              <a:ext uri="{FF2B5EF4-FFF2-40B4-BE49-F238E27FC236}">
                <a16:creationId xmlns:a16="http://schemas.microsoft.com/office/drawing/2014/main" id="{8AC5F4E6-9CA3-4D4E-9DC7-EEF0F8C2FC9D}"/>
              </a:ext>
            </a:extLst>
          </p:cNvPr>
          <p:cNvSpPr/>
          <p:nvPr/>
        </p:nvSpPr>
        <p:spPr>
          <a:xfrm>
            <a:off x="3979658" y="1509818"/>
            <a:ext cx="1303050" cy="900000"/>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s-MX" sz="1400" err="1">
                <a:solidFill>
                  <a:schemeClr val="tx1"/>
                </a:solidFill>
              </a:rPr>
              <a:t>apellido_p</a:t>
            </a:r>
            <a:endParaRPr lang="es-MX" sz="1400">
              <a:solidFill>
                <a:schemeClr val="tx1"/>
              </a:solidFill>
            </a:endParaRPr>
          </a:p>
          <a:p>
            <a:pPr algn="ctr"/>
            <a:r>
              <a:rPr lang="es-MX" sz="1400" err="1">
                <a:solidFill>
                  <a:srgbClr val="1269B2"/>
                </a:solidFill>
              </a:rPr>
              <a:t>String</a:t>
            </a:r>
            <a:endParaRPr lang="es-MX" sz="1400">
              <a:solidFill>
                <a:srgbClr val="1269B2"/>
              </a:solidFill>
            </a:endParaRPr>
          </a:p>
        </p:txBody>
      </p:sp>
      <p:sp>
        <p:nvSpPr>
          <p:cNvPr id="21" name="Rectángulo: esquinas redondeadas 20">
            <a:extLst>
              <a:ext uri="{FF2B5EF4-FFF2-40B4-BE49-F238E27FC236}">
                <a16:creationId xmlns:a16="http://schemas.microsoft.com/office/drawing/2014/main" id="{5744027A-F428-45E5-8FD1-C78DDD439DF9}"/>
              </a:ext>
            </a:extLst>
          </p:cNvPr>
          <p:cNvSpPr/>
          <p:nvPr/>
        </p:nvSpPr>
        <p:spPr>
          <a:xfrm>
            <a:off x="5517644" y="1509818"/>
            <a:ext cx="1303050" cy="900000"/>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s-MX" sz="1400" err="1">
                <a:solidFill>
                  <a:schemeClr val="tx1"/>
                </a:solidFill>
              </a:rPr>
              <a:t>apellido_m</a:t>
            </a:r>
            <a:endParaRPr lang="es-MX" sz="1400">
              <a:solidFill>
                <a:schemeClr val="tx1"/>
              </a:solidFill>
            </a:endParaRPr>
          </a:p>
          <a:p>
            <a:pPr algn="ctr"/>
            <a:r>
              <a:rPr lang="es-MX" sz="1400" err="1">
                <a:solidFill>
                  <a:srgbClr val="1269B2"/>
                </a:solidFill>
              </a:rPr>
              <a:t>String</a:t>
            </a:r>
            <a:endParaRPr lang="es-MX" sz="1400">
              <a:solidFill>
                <a:srgbClr val="1269B2"/>
              </a:solidFill>
            </a:endParaRPr>
          </a:p>
        </p:txBody>
      </p:sp>
      <p:sp>
        <p:nvSpPr>
          <p:cNvPr id="22" name="Rectángulo: esquinas redondeadas 21">
            <a:extLst>
              <a:ext uri="{FF2B5EF4-FFF2-40B4-BE49-F238E27FC236}">
                <a16:creationId xmlns:a16="http://schemas.microsoft.com/office/drawing/2014/main" id="{696A5E31-638C-4289-8686-1A74BE9BF647}"/>
              </a:ext>
            </a:extLst>
          </p:cNvPr>
          <p:cNvSpPr/>
          <p:nvPr/>
        </p:nvSpPr>
        <p:spPr>
          <a:xfrm>
            <a:off x="2862029" y="2568151"/>
            <a:ext cx="1814788" cy="900000"/>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s-MX" sz="1400" err="1">
                <a:solidFill>
                  <a:schemeClr val="tx1"/>
                </a:solidFill>
              </a:rPr>
              <a:t>fecha_nacimiento</a:t>
            </a:r>
            <a:endParaRPr lang="es-MX" sz="1400">
              <a:solidFill>
                <a:schemeClr val="tx1"/>
              </a:solidFill>
            </a:endParaRPr>
          </a:p>
          <a:p>
            <a:pPr algn="ctr"/>
            <a:r>
              <a:rPr lang="es-MX" sz="1400">
                <a:solidFill>
                  <a:srgbClr val="1269B2"/>
                </a:solidFill>
              </a:rPr>
              <a:t>DATE</a:t>
            </a:r>
          </a:p>
        </p:txBody>
      </p:sp>
      <p:sp>
        <p:nvSpPr>
          <p:cNvPr id="23" name="Rectángulo: esquinas redondeadas 22">
            <a:extLst>
              <a:ext uri="{FF2B5EF4-FFF2-40B4-BE49-F238E27FC236}">
                <a16:creationId xmlns:a16="http://schemas.microsoft.com/office/drawing/2014/main" id="{169A41AC-E64B-4565-83CC-37D0F52B27BC}"/>
              </a:ext>
            </a:extLst>
          </p:cNvPr>
          <p:cNvSpPr/>
          <p:nvPr/>
        </p:nvSpPr>
        <p:spPr>
          <a:xfrm>
            <a:off x="5065634" y="2595890"/>
            <a:ext cx="898684" cy="900000"/>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s-MX" sz="1400" err="1">
                <a:solidFill>
                  <a:schemeClr val="tx1"/>
                </a:solidFill>
              </a:rPr>
              <a:t>curp</a:t>
            </a:r>
            <a:endParaRPr lang="es-MX" sz="1400">
              <a:solidFill>
                <a:schemeClr val="tx1"/>
              </a:solidFill>
            </a:endParaRPr>
          </a:p>
          <a:p>
            <a:pPr algn="ctr"/>
            <a:r>
              <a:rPr lang="es-MX" sz="1400">
                <a:solidFill>
                  <a:srgbClr val="1269B2"/>
                </a:solidFill>
              </a:rPr>
              <a:t>REGEX</a:t>
            </a:r>
          </a:p>
        </p:txBody>
      </p:sp>
      <p:sp>
        <p:nvSpPr>
          <p:cNvPr id="27" name="Rectángulo: esquinas redondeadas 26">
            <a:extLst>
              <a:ext uri="{FF2B5EF4-FFF2-40B4-BE49-F238E27FC236}">
                <a16:creationId xmlns:a16="http://schemas.microsoft.com/office/drawing/2014/main" id="{93360C7E-7435-4A17-80ED-88FB020D18E0}"/>
              </a:ext>
            </a:extLst>
          </p:cNvPr>
          <p:cNvSpPr/>
          <p:nvPr/>
        </p:nvSpPr>
        <p:spPr>
          <a:xfrm>
            <a:off x="4020693" y="3680671"/>
            <a:ext cx="1303050" cy="900000"/>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s-MX" sz="1400" err="1">
                <a:solidFill>
                  <a:schemeClr val="tx1"/>
                </a:solidFill>
              </a:rPr>
              <a:t>tipo_persona</a:t>
            </a:r>
            <a:endParaRPr lang="es-MX" sz="1400">
              <a:solidFill>
                <a:schemeClr val="tx1"/>
              </a:solidFill>
            </a:endParaRPr>
          </a:p>
          <a:p>
            <a:pPr algn="ctr"/>
            <a:r>
              <a:rPr lang="es-MX" sz="1400">
                <a:solidFill>
                  <a:srgbClr val="1269B2"/>
                </a:solidFill>
              </a:rPr>
              <a:t>PERSONA</a:t>
            </a:r>
          </a:p>
        </p:txBody>
      </p:sp>
      <p:sp>
        <p:nvSpPr>
          <p:cNvPr id="28" name="TextBox 1">
            <a:extLst>
              <a:ext uri="{FF2B5EF4-FFF2-40B4-BE49-F238E27FC236}">
                <a16:creationId xmlns:a16="http://schemas.microsoft.com/office/drawing/2014/main" id="{4943D757-CD12-4C77-8A44-DF7FC16C1B27}"/>
              </a:ext>
            </a:extLst>
          </p:cNvPr>
          <p:cNvSpPr txBox="1"/>
          <p:nvPr/>
        </p:nvSpPr>
        <p:spPr>
          <a:xfrm>
            <a:off x="5772505" y="1016672"/>
            <a:ext cx="2570255" cy="400110"/>
          </a:xfrm>
          <a:prstGeom prst="rect">
            <a:avLst/>
          </a:prstGeom>
          <a:noFill/>
        </p:spPr>
        <p:txBody>
          <a:bodyPr wrap="square" rtlCol="0">
            <a:spAutoFit/>
          </a:bodyPr>
          <a:lstStyle/>
          <a:p>
            <a:r>
              <a:rPr lang="es-MX" sz="2000" err="1">
                <a:solidFill>
                  <a:srgbClr val="1269B2"/>
                </a:solidFill>
                <a:latin typeface="+mj-lt"/>
              </a:rPr>
              <a:t>datos_personales</a:t>
            </a:r>
            <a:endParaRPr lang="es-MX" sz="2000">
              <a:solidFill>
                <a:srgbClr val="1269B2"/>
              </a:solidFill>
              <a:latin typeface="+mj-lt"/>
            </a:endParaRPr>
          </a:p>
        </p:txBody>
      </p:sp>
    </p:spTree>
    <p:extLst>
      <p:ext uri="{BB962C8B-B14F-4D97-AF65-F5344CB8AC3E}">
        <p14:creationId xmlns:p14="http://schemas.microsoft.com/office/powerpoint/2010/main" val="3915997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9C351B1B-942F-4CD7-B3E1-D44BF32F430E}"/>
              </a:ext>
            </a:extLst>
          </p:cNvPr>
          <p:cNvSpPr txBox="1"/>
          <p:nvPr/>
        </p:nvSpPr>
        <p:spPr>
          <a:xfrm>
            <a:off x="454472" y="343111"/>
            <a:ext cx="3137027" cy="584775"/>
          </a:xfrm>
          <a:prstGeom prst="rect">
            <a:avLst/>
          </a:prstGeom>
          <a:noFill/>
        </p:spPr>
        <p:txBody>
          <a:bodyPr wrap="square" rtlCol="0">
            <a:spAutoFit/>
          </a:bodyPr>
          <a:lstStyle/>
          <a:p>
            <a:r>
              <a:rPr lang="es-MX" sz="3200">
                <a:solidFill>
                  <a:schemeClr val="accent6"/>
                </a:solidFill>
                <a:latin typeface="+mj-lt"/>
              </a:rPr>
              <a:t>Composite Bag</a:t>
            </a:r>
          </a:p>
        </p:txBody>
      </p:sp>
      <p:graphicFrame>
        <p:nvGraphicFramePr>
          <p:cNvPr id="3" name="Tabla 5">
            <a:extLst>
              <a:ext uri="{FF2B5EF4-FFF2-40B4-BE49-F238E27FC236}">
                <a16:creationId xmlns:a16="http://schemas.microsoft.com/office/drawing/2014/main" id="{8E7CF79D-69F6-4853-BC59-C46A56DC7105}"/>
              </a:ext>
            </a:extLst>
          </p:cNvPr>
          <p:cNvGraphicFramePr>
            <a:graphicFrameLocks noGrp="1"/>
          </p:cNvGraphicFramePr>
          <p:nvPr/>
        </p:nvGraphicFramePr>
        <p:xfrm>
          <a:off x="454472" y="1088390"/>
          <a:ext cx="8175177" cy="2966720"/>
        </p:xfrm>
        <a:graphic>
          <a:graphicData uri="http://schemas.openxmlformats.org/drawingml/2006/table">
            <a:tbl>
              <a:tblPr firstRow="1" bandRow="1">
                <a:tableStyleId>{5C22544A-7EE6-4342-B048-85BDC9FD1C3A}</a:tableStyleId>
              </a:tblPr>
              <a:tblGrid>
                <a:gridCol w="2151568">
                  <a:extLst>
                    <a:ext uri="{9D8B030D-6E8A-4147-A177-3AD203B41FA5}">
                      <a16:colId xmlns:a16="http://schemas.microsoft.com/office/drawing/2014/main" val="1267737437"/>
                    </a:ext>
                  </a:extLst>
                </a:gridCol>
                <a:gridCol w="3298550">
                  <a:extLst>
                    <a:ext uri="{9D8B030D-6E8A-4147-A177-3AD203B41FA5}">
                      <a16:colId xmlns:a16="http://schemas.microsoft.com/office/drawing/2014/main" val="1227176272"/>
                    </a:ext>
                  </a:extLst>
                </a:gridCol>
                <a:gridCol w="2725059">
                  <a:extLst>
                    <a:ext uri="{9D8B030D-6E8A-4147-A177-3AD203B41FA5}">
                      <a16:colId xmlns:a16="http://schemas.microsoft.com/office/drawing/2014/main" val="1932855642"/>
                    </a:ext>
                  </a:extLst>
                </a:gridCol>
              </a:tblGrid>
              <a:tr h="370840">
                <a:tc gridSpan="3">
                  <a:txBody>
                    <a:bodyPr/>
                    <a:lstStyle/>
                    <a:p>
                      <a:pPr algn="ctr"/>
                      <a:r>
                        <a:rPr lang="es-MX" b="1" err="1"/>
                        <a:t>datos_personales</a:t>
                      </a:r>
                      <a:endParaRPr lang="es-MX" b="1"/>
                    </a:p>
                  </a:txBody>
                  <a:tcPr/>
                </a:tc>
                <a:tc hMerge="1">
                  <a:txBody>
                    <a:bodyPr/>
                    <a:lstStyle/>
                    <a:p>
                      <a:pPr algn="ctr"/>
                      <a:endParaRPr lang="es-MX"/>
                    </a:p>
                  </a:txBody>
                  <a:tcPr/>
                </a:tc>
                <a:tc hMerge="1">
                  <a:txBody>
                    <a:bodyPr/>
                    <a:lstStyle/>
                    <a:p>
                      <a:pPr algn="ctr"/>
                      <a:endParaRPr lang="es-MX"/>
                    </a:p>
                  </a:txBody>
                  <a:tcPr/>
                </a:tc>
                <a:extLst>
                  <a:ext uri="{0D108BD9-81ED-4DB2-BD59-A6C34878D82A}">
                    <a16:rowId xmlns:a16="http://schemas.microsoft.com/office/drawing/2014/main" val="2106871791"/>
                  </a:ext>
                </a:extLst>
              </a:tr>
              <a:tr h="370840">
                <a:tc>
                  <a:txBody>
                    <a:bodyPr/>
                    <a:lstStyle/>
                    <a:p>
                      <a:pPr algn="ctr"/>
                      <a:r>
                        <a:rPr lang="es-MX" b="1"/>
                        <a:t>Variable</a:t>
                      </a:r>
                    </a:p>
                  </a:txBody>
                  <a:tcPr/>
                </a:tc>
                <a:tc>
                  <a:txBody>
                    <a:bodyPr/>
                    <a:lstStyle/>
                    <a:p>
                      <a:pPr algn="ctr"/>
                      <a:r>
                        <a:rPr lang="es-MX" b="1"/>
                        <a:t>Tipo</a:t>
                      </a:r>
                    </a:p>
                  </a:txBody>
                  <a:tcPr/>
                </a:tc>
                <a:tc>
                  <a:txBody>
                    <a:bodyPr/>
                    <a:lstStyle/>
                    <a:p>
                      <a:pPr algn="ctr"/>
                      <a:r>
                        <a:rPr lang="es-MX" b="1"/>
                        <a:t>Valores Posibles</a:t>
                      </a:r>
                    </a:p>
                  </a:txBody>
                  <a:tcPr/>
                </a:tc>
                <a:extLst>
                  <a:ext uri="{0D108BD9-81ED-4DB2-BD59-A6C34878D82A}">
                    <a16:rowId xmlns:a16="http://schemas.microsoft.com/office/drawing/2014/main" val="841655000"/>
                  </a:ext>
                </a:extLst>
              </a:tr>
              <a:tr h="370840">
                <a:tc>
                  <a:txBody>
                    <a:bodyPr/>
                    <a:lstStyle/>
                    <a:p>
                      <a:r>
                        <a:rPr lang="es-MX"/>
                        <a:t>nombre</a:t>
                      </a:r>
                    </a:p>
                  </a:txBody>
                  <a:tcPr/>
                </a:tc>
                <a:tc>
                  <a:txBody>
                    <a:bodyPr/>
                    <a:lstStyle/>
                    <a:p>
                      <a:r>
                        <a:rPr lang="es-MX"/>
                        <a:t>STRING</a:t>
                      </a:r>
                    </a:p>
                  </a:txBody>
                  <a:tcPr/>
                </a:tc>
                <a:tc>
                  <a:txBody>
                    <a:bodyPr/>
                    <a:lstStyle/>
                    <a:p>
                      <a:r>
                        <a:rPr lang="es-MX"/>
                        <a:t>*</a:t>
                      </a:r>
                    </a:p>
                  </a:txBody>
                  <a:tcPr/>
                </a:tc>
                <a:extLst>
                  <a:ext uri="{0D108BD9-81ED-4DB2-BD59-A6C34878D82A}">
                    <a16:rowId xmlns:a16="http://schemas.microsoft.com/office/drawing/2014/main" val="1324192357"/>
                  </a:ext>
                </a:extLst>
              </a:tr>
              <a:tr h="370840">
                <a:tc>
                  <a:txBody>
                    <a:bodyPr/>
                    <a:lstStyle/>
                    <a:p>
                      <a:r>
                        <a:rPr lang="es-MX" err="1"/>
                        <a:t>apellido_p</a:t>
                      </a:r>
                      <a:endParaRPr lang="es-MX"/>
                    </a:p>
                  </a:txBody>
                  <a:tcPr/>
                </a:tc>
                <a:tc>
                  <a:txBody>
                    <a:bodyPr/>
                    <a:lstStyle/>
                    <a:p>
                      <a:r>
                        <a:rPr lang="es-MX"/>
                        <a:t>STRING</a:t>
                      </a:r>
                    </a:p>
                  </a:txBody>
                  <a:tcPr/>
                </a:tc>
                <a:tc>
                  <a:txBody>
                    <a:bodyPr/>
                    <a:lstStyle/>
                    <a:p>
                      <a:r>
                        <a:rPr lang="es-MX"/>
                        <a:t>*</a:t>
                      </a:r>
                    </a:p>
                  </a:txBody>
                  <a:tcPr/>
                </a:tc>
                <a:extLst>
                  <a:ext uri="{0D108BD9-81ED-4DB2-BD59-A6C34878D82A}">
                    <a16:rowId xmlns:a16="http://schemas.microsoft.com/office/drawing/2014/main" val="997781928"/>
                  </a:ext>
                </a:extLst>
              </a:tr>
              <a:tr h="370840">
                <a:tc>
                  <a:txBody>
                    <a:bodyPr/>
                    <a:lstStyle/>
                    <a:p>
                      <a:r>
                        <a:rPr lang="es-MX" err="1"/>
                        <a:t>apellido_m</a:t>
                      </a:r>
                      <a:endParaRPr lang="es-MX"/>
                    </a:p>
                  </a:txBody>
                  <a:tcPr/>
                </a:tc>
                <a:tc>
                  <a:txBody>
                    <a:bodyPr/>
                    <a:lstStyle/>
                    <a:p>
                      <a:r>
                        <a:rPr lang="es-MX"/>
                        <a:t>STRING</a:t>
                      </a:r>
                    </a:p>
                  </a:txBody>
                  <a:tcPr/>
                </a:tc>
                <a:tc>
                  <a:txBody>
                    <a:bodyPr/>
                    <a:lstStyle/>
                    <a:p>
                      <a:r>
                        <a:rPr lang="es-MX"/>
                        <a:t>*</a:t>
                      </a:r>
                    </a:p>
                  </a:txBody>
                  <a:tcPr/>
                </a:tc>
                <a:extLst>
                  <a:ext uri="{0D108BD9-81ED-4DB2-BD59-A6C34878D82A}">
                    <a16:rowId xmlns:a16="http://schemas.microsoft.com/office/drawing/2014/main" val="3126958796"/>
                  </a:ext>
                </a:extLst>
              </a:tr>
              <a:tr h="370840">
                <a:tc>
                  <a:txBody>
                    <a:bodyPr/>
                    <a:lstStyle/>
                    <a:p>
                      <a:r>
                        <a:rPr lang="es-MX" err="1"/>
                        <a:t>fecha_nacimiento</a:t>
                      </a:r>
                      <a:endParaRPr lang="es-MX"/>
                    </a:p>
                  </a:txBody>
                  <a:tcPr/>
                </a:tc>
                <a:tc>
                  <a:txBody>
                    <a:bodyPr/>
                    <a:lstStyle/>
                    <a:p>
                      <a:r>
                        <a:rPr lang="es-MX"/>
                        <a:t>DATE</a:t>
                      </a:r>
                    </a:p>
                  </a:txBody>
                  <a:tcPr/>
                </a:tc>
                <a:tc>
                  <a:txBody>
                    <a:bodyPr/>
                    <a:lstStyle/>
                    <a:p>
                      <a:r>
                        <a:rPr lang="es-MX"/>
                        <a:t>Fechas</a:t>
                      </a:r>
                    </a:p>
                  </a:txBody>
                  <a:tcPr/>
                </a:tc>
                <a:extLst>
                  <a:ext uri="{0D108BD9-81ED-4DB2-BD59-A6C34878D82A}">
                    <a16:rowId xmlns:a16="http://schemas.microsoft.com/office/drawing/2014/main" val="2183026751"/>
                  </a:ext>
                </a:extLst>
              </a:tr>
              <a:tr h="370840">
                <a:tc>
                  <a:txBody>
                    <a:bodyPr/>
                    <a:lstStyle/>
                    <a:p>
                      <a:r>
                        <a:rPr lang="es-MX" err="1"/>
                        <a:t>curp</a:t>
                      </a:r>
                      <a:endParaRPr lang="es-MX"/>
                    </a:p>
                  </a:txBody>
                  <a:tcPr/>
                </a:tc>
                <a:tc>
                  <a:txBody>
                    <a:bodyPr/>
                    <a:lstStyle/>
                    <a:p>
                      <a:r>
                        <a:rPr lang="es-MX"/>
                        <a:t>REGEX</a:t>
                      </a:r>
                    </a:p>
                  </a:txBody>
                  <a:tcPr/>
                </a:tc>
                <a:tc>
                  <a:txBody>
                    <a:bodyPr/>
                    <a:lstStyle/>
                    <a:p>
                      <a:r>
                        <a:rPr lang="es-MX"/>
                        <a:t>^CCCCNNNNNNCCCCCCNN$</a:t>
                      </a:r>
                    </a:p>
                  </a:txBody>
                  <a:tcPr/>
                </a:tc>
                <a:extLst>
                  <a:ext uri="{0D108BD9-81ED-4DB2-BD59-A6C34878D82A}">
                    <a16:rowId xmlns:a16="http://schemas.microsoft.com/office/drawing/2014/main" val="1440322937"/>
                  </a:ext>
                </a:extLst>
              </a:tr>
              <a:tr h="370840">
                <a:tc>
                  <a:txBody>
                    <a:bodyPr/>
                    <a:lstStyle/>
                    <a:p>
                      <a:r>
                        <a:rPr lang="es-MX" err="1"/>
                        <a:t>tipo_persona</a:t>
                      </a:r>
                      <a:endParaRPr lang="es-MX"/>
                    </a:p>
                  </a:txBody>
                  <a:tcPr/>
                </a:tc>
                <a:tc>
                  <a:txBody>
                    <a:bodyPr/>
                    <a:lstStyle/>
                    <a:p>
                      <a:r>
                        <a:rPr lang="es-MX"/>
                        <a:t>PERSONA</a:t>
                      </a:r>
                    </a:p>
                  </a:txBody>
                  <a:tcPr/>
                </a:tc>
                <a:tc>
                  <a:txBody>
                    <a:bodyPr/>
                    <a:lstStyle/>
                    <a:p>
                      <a:r>
                        <a:rPr lang="es-MX"/>
                        <a:t>ESTUDIANTE, PROFESOR</a:t>
                      </a:r>
                    </a:p>
                  </a:txBody>
                  <a:tcPr/>
                </a:tc>
                <a:extLst>
                  <a:ext uri="{0D108BD9-81ED-4DB2-BD59-A6C34878D82A}">
                    <a16:rowId xmlns:a16="http://schemas.microsoft.com/office/drawing/2014/main" val="581103467"/>
                  </a:ext>
                </a:extLst>
              </a:tr>
            </a:tbl>
          </a:graphicData>
        </a:graphic>
      </p:graphicFrame>
      <p:sp>
        <p:nvSpPr>
          <p:cNvPr id="12" name="CuadroTexto 11">
            <a:extLst>
              <a:ext uri="{FF2B5EF4-FFF2-40B4-BE49-F238E27FC236}">
                <a16:creationId xmlns:a16="http://schemas.microsoft.com/office/drawing/2014/main" id="{D67AF150-1AE9-43DB-A057-8A78A965632E}"/>
              </a:ext>
            </a:extLst>
          </p:cNvPr>
          <p:cNvSpPr txBox="1"/>
          <p:nvPr/>
        </p:nvSpPr>
        <p:spPr>
          <a:xfrm>
            <a:off x="227235" y="4299687"/>
            <a:ext cx="8629650" cy="830997"/>
          </a:xfrm>
          <a:prstGeom prst="rect">
            <a:avLst/>
          </a:prstGeom>
          <a:noFill/>
        </p:spPr>
        <p:txBody>
          <a:bodyPr wrap="square">
            <a:spAutoFit/>
          </a:bodyPr>
          <a:lstStyle/>
          <a:p>
            <a:r>
              <a:rPr lang="es-MX" sz="1200" err="1"/>
              <a:t>Regex</a:t>
            </a:r>
            <a:r>
              <a:rPr lang="es-MX" sz="1200"/>
              <a:t> CURP: ^([A-Z][AEIOUX][A-Z]{2}\d{2}(?:0[1-9]|1[0-2])(?:0[1-9]|[12]\d|3[01])[HM](?:AS|B[CS]|C[CLMSH]|D[FG]|G[TR]|HG|JC|M[CNS]|N[ETL]|OC|PL|Q[TR]|S[PLR]|T[CSL]|VZ|YN|ZS)[B-DF-HJ-NP-TV-Z]{3}[A-Z\d])(\d)$</a:t>
            </a:r>
          </a:p>
          <a:p>
            <a:r>
              <a:rPr lang="es-MX" sz="1200"/>
              <a:t> </a:t>
            </a:r>
          </a:p>
        </p:txBody>
      </p:sp>
    </p:spTree>
    <p:extLst>
      <p:ext uri="{BB962C8B-B14F-4D97-AF65-F5344CB8AC3E}">
        <p14:creationId xmlns:p14="http://schemas.microsoft.com/office/powerpoint/2010/main" val="4215586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870385" y="2141211"/>
            <a:ext cx="7403230" cy="584775"/>
          </a:xfrm>
          <a:prstGeom prst="rect">
            <a:avLst/>
          </a:prstGeom>
          <a:noFill/>
        </p:spPr>
        <p:txBody>
          <a:bodyPr wrap="square" rtlCol="0">
            <a:spAutoFit/>
          </a:bodyPr>
          <a:lstStyle/>
          <a:p>
            <a:pPr algn="ctr"/>
            <a:r>
              <a:rPr lang="es-MX" sz="3200">
                <a:solidFill>
                  <a:schemeClr val="accent6"/>
                </a:solidFill>
                <a:latin typeface="+mj-lt"/>
              </a:rPr>
              <a:t>Tercera práctica – </a:t>
            </a:r>
            <a:r>
              <a:rPr lang="es-MX" sz="3200" err="1">
                <a:solidFill>
                  <a:schemeClr val="accent6"/>
                </a:solidFill>
                <a:latin typeface="+mj-lt"/>
              </a:rPr>
              <a:t>Cards</a:t>
            </a:r>
            <a:r>
              <a:rPr lang="es-MX" sz="3200">
                <a:solidFill>
                  <a:schemeClr val="accent6"/>
                </a:solidFill>
                <a:latin typeface="+mj-lt"/>
              </a:rPr>
              <a:t> y Menús</a:t>
            </a:r>
          </a:p>
        </p:txBody>
      </p:sp>
    </p:spTree>
    <p:extLst>
      <p:ext uri="{BB962C8B-B14F-4D97-AF65-F5344CB8AC3E}">
        <p14:creationId xmlns:p14="http://schemas.microsoft.com/office/powerpoint/2010/main" val="4032641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578412" y="1986975"/>
            <a:ext cx="7987176" cy="584775"/>
          </a:xfrm>
          <a:prstGeom prst="rect">
            <a:avLst/>
          </a:prstGeom>
          <a:noFill/>
        </p:spPr>
        <p:txBody>
          <a:bodyPr wrap="square" rtlCol="0">
            <a:spAutoFit/>
          </a:bodyPr>
          <a:lstStyle/>
          <a:p>
            <a:pPr algn="ctr"/>
            <a:r>
              <a:rPr lang="es-MX" sz="3200">
                <a:solidFill>
                  <a:schemeClr val="accent6"/>
                </a:solidFill>
                <a:latin typeface="+mj-lt"/>
              </a:rPr>
              <a:t>Cuarta práctica – </a:t>
            </a:r>
            <a:r>
              <a:rPr lang="es-MX" sz="3200" err="1">
                <a:solidFill>
                  <a:schemeClr val="accent6"/>
                </a:solidFill>
                <a:latin typeface="+mj-lt"/>
              </a:rPr>
              <a:t>Custom</a:t>
            </a:r>
            <a:r>
              <a:rPr lang="es-MX" sz="3200">
                <a:solidFill>
                  <a:schemeClr val="accent6"/>
                </a:solidFill>
                <a:latin typeface="+mj-lt"/>
              </a:rPr>
              <a:t> </a:t>
            </a:r>
            <a:r>
              <a:rPr lang="es-MX" sz="3200" err="1">
                <a:solidFill>
                  <a:schemeClr val="accent6"/>
                </a:solidFill>
                <a:latin typeface="+mj-lt"/>
              </a:rPr>
              <a:t>Components</a:t>
            </a:r>
            <a:endParaRPr lang="es-MX" sz="3200">
              <a:solidFill>
                <a:schemeClr val="accent6"/>
              </a:solidFill>
              <a:latin typeface="+mj-lt"/>
            </a:endParaRPr>
          </a:p>
        </p:txBody>
      </p:sp>
      <p:sp>
        <p:nvSpPr>
          <p:cNvPr id="3" name="TextBox 1">
            <a:extLst>
              <a:ext uri="{FF2B5EF4-FFF2-40B4-BE49-F238E27FC236}">
                <a16:creationId xmlns:a16="http://schemas.microsoft.com/office/drawing/2014/main" id="{D3D063AE-1546-40C3-B015-13A8C401F646}"/>
              </a:ext>
            </a:extLst>
          </p:cNvPr>
          <p:cNvSpPr txBox="1"/>
          <p:nvPr/>
        </p:nvSpPr>
        <p:spPr>
          <a:xfrm>
            <a:off x="870385" y="2571750"/>
            <a:ext cx="7403230" cy="369332"/>
          </a:xfrm>
          <a:prstGeom prst="rect">
            <a:avLst/>
          </a:prstGeom>
          <a:noFill/>
        </p:spPr>
        <p:txBody>
          <a:bodyPr wrap="square" rtlCol="0">
            <a:spAutoFit/>
          </a:bodyPr>
          <a:lstStyle/>
          <a:p>
            <a:pPr algn="ctr"/>
            <a:r>
              <a:rPr lang="es-MX">
                <a:solidFill>
                  <a:schemeClr val="accent6"/>
                </a:solidFill>
                <a:latin typeface="+mj-lt"/>
              </a:rPr>
              <a:t>Teoría</a:t>
            </a:r>
          </a:p>
        </p:txBody>
      </p:sp>
    </p:spTree>
    <p:extLst>
      <p:ext uri="{BB962C8B-B14F-4D97-AF65-F5344CB8AC3E}">
        <p14:creationId xmlns:p14="http://schemas.microsoft.com/office/powerpoint/2010/main" val="3572368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790FAC6-38FD-4EA4-94C5-5B22324507F9}"/>
              </a:ext>
            </a:extLst>
          </p:cNvPr>
          <p:cNvSpPr txBox="1"/>
          <p:nvPr/>
        </p:nvSpPr>
        <p:spPr>
          <a:xfrm>
            <a:off x="341523" y="4232855"/>
            <a:ext cx="7733841" cy="600164"/>
          </a:xfrm>
          <a:prstGeom prst="rect">
            <a:avLst/>
          </a:prstGeom>
          <a:noFill/>
        </p:spPr>
        <p:txBody>
          <a:bodyPr wrap="square">
            <a:spAutoFit/>
          </a:bodyPr>
          <a:lstStyle/>
          <a:p>
            <a:r>
              <a:rPr lang="es-MX" sz="1100" err="1"/>
              <a:t>Custom</a:t>
            </a:r>
            <a:r>
              <a:rPr lang="es-MX" sz="1100"/>
              <a:t> </a:t>
            </a:r>
            <a:r>
              <a:rPr lang="es-MX" sz="1100" err="1"/>
              <a:t>Component</a:t>
            </a:r>
            <a:r>
              <a:rPr lang="es-MX" sz="1100"/>
              <a:t>: </a:t>
            </a:r>
            <a:r>
              <a:rPr lang="es-MX" sz="1100">
                <a:hlinkClick r:id="rId2"/>
              </a:rPr>
              <a:t>https://docs.oracle.com/en/cloud/paas/digital-assistant/tutorial-cc-dev/index.html#step_one</a:t>
            </a:r>
            <a:endParaRPr lang="es-MX" sz="1100"/>
          </a:p>
          <a:p>
            <a:r>
              <a:rPr lang="es-MX" sz="1100"/>
              <a:t>SDK: </a:t>
            </a:r>
            <a:r>
              <a:rPr lang="es-MX" sz="1100">
                <a:hlinkClick r:id="rId3"/>
              </a:rPr>
              <a:t>https://oracle.github.io/bots-node-sdk/lib_component_sdk.js.html</a:t>
            </a:r>
            <a:endParaRPr lang="es-MX" sz="1100"/>
          </a:p>
          <a:p>
            <a:r>
              <a:rPr lang="es-MX" sz="1100"/>
              <a:t>Diagrama: </a:t>
            </a:r>
            <a:r>
              <a:rPr lang="es-MX" sz="1100">
                <a:hlinkClick r:id="rId4"/>
              </a:rPr>
              <a:t>https://drive.google.com/file/d/186dYG6ystbEryVnbc5FMJ2QaJBRSCJAE/view?usp=sharing</a:t>
            </a:r>
            <a:r>
              <a:rPr lang="es-MX" sz="1100"/>
              <a:t> </a:t>
            </a:r>
          </a:p>
        </p:txBody>
      </p:sp>
      <p:sp>
        <p:nvSpPr>
          <p:cNvPr id="4" name="TextBox 2">
            <a:extLst>
              <a:ext uri="{FF2B5EF4-FFF2-40B4-BE49-F238E27FC236}">
                <a16:creationId xmlns:a16="http://schemas.microsoft.com/office/drawing/2014/main" id="{698BB7EC-3F3E-4ABB-A6D0-FB6859C1B1DC}"/>
              </a:ext>
            </a:extLst>
          </p:cNvPr>
          <p:cNvSpPr txBox="1"/>
          <p:nvPr/>
        </p:nvSpPr>
        <p:spPr>
          <a:xfrm>
            <a:off x="994299" y="1978225"/>
            <a:ext cx="2302523" cy="1569660"/>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s-MX" sz="1600" err="1"/>
              <a:t>NodeJS</a:t>
            </a:r>
            <a:endParaRPr lang="es-MX" sz="1600"/>
          </a:p>
          <a:p>
            <a:pPr marL="285750" indent="-285750" algn="l">
              <a:buFont typeface="Arial" panose="020B0604020202020204" pitchFamily="34" charset="0"/>
              <a:buChar char="•"/>
            </a:pPr>
            <a:r>
              <a:rPr lang="es-MX" sz="1600"/>
              <a:t>NMP</a:t>
            </a:r>
          </a:p>
          <a:p>
            <a:pPr marL="285750" indent="-285750" algn="l">
              <a:buFont typeface="Arial" panose="020B0604020202020204" pitchFamily="34" charset="0"/>
              <a:buChar char="•"/>
            </a:pPr>
            <a:r>
              <a:rPr lang="es-MX" sz="1600"/>
              <a:t>Editor de Código</a:t>
            </a:r>
          </a:p>
          <a:p>
            <a:pPr marL="285750" indent="-285750" algn="l">
              <a:buFont typeface="Arial" panose="020B0604020202020204" pitchFamily="34" charset="0"/>
              <a:buChar char="•"/>
            </a:pPr>
            <a:r>
              <a:rPr lang="es-MX" sz="1600" err="1"/>
              <a:t>Ngrok</a:t>
            </a:r>
            <a:endParaRPr lang="es-MX" sz="1600"/>
          </a:p>
          <a:p>
            <a:pPr marL="285750" indent="-285750" algn="l">
              <a:buFont typeface="Arial" panose="020B0604020202020204" pitchFamily="34" charset="0"/>
              <a:buChar char="•"/>
            </a:pPr>
            <a:endParaRPr lang="es-MX" sz="1600"/>
          </a:p>
          <a:p>
            <a:pPr marL="285750" indent="-285750" algn="l">
              <a:buFont typeface="Arial" panose="020B0604020202020204" pitchFamily="34" charset="0"/>
              <a:buChar char="•"/>
            </a:pPr>
            <a:endParaRPr lang="es-MX" sz="1600" b="0" i="0">
              <a:effectLst/>
            </a:endParaRPr>
          </a:p>
        </p:txBody>
      </p:sp>
      <p:sp>
        <p:nvSpPr>
          <p:cNvPr id="5" name="TextBox 1">
            <a:extLst>
              <a:ext uri="{FF2B5EF4-FFF2-40B4-BE49-F238E27FC236}">
                <a16:creationId xmlns:a16="http://schemas.microsoft.com/office/drawing/2014/main" id="{7E07509A-CEF5-45B7-9069-253F3D25B7AD}"/>
              </a:ext>
            </a:extLst>
          </p:cNvPr>
          <p:cNvSpPr txBox="1"/>
          <p:nvPr/>
        </p:nvSpPr>
        <p:spPr>
          <a:xfrm>
            <a:off x="793215" y="1343655"/>
            <a:ext cx="1586376" cy="369332"/>
          </a:xfrm>
          <a:prstGeom prst="rect">
            <a:avLst/>
          </a:prstGeom>
          <a:noFill/>
        </p:spPr>
        <p:txBody>
          <a:bodyPr wrap="square" rtlCol="0">
            <a:spAutoFit/>
          </a:bodyPr>
          <a:lstStyle/>
          <a:p>
            <a:pPr algn="ctr"/>
            <a:r>
              <a:rPr lang="es-MX">
                <a:solidFill>
                  <a:schemeClr val="accent6"/>
                </a:solidFill>
                <a:latin typeface="+mj-lt"/>
              </a:rPr>
              <a:t>Requisitos</a:t>
            </a:r>
          </a:p>
        </p:txBody>
      </p:sp>
      <p:sp>
        <p:nvSpPr>
          <p:cNvPr id="6" name="TextBox 1">
            <a:extLst>
              <a:ext uri="{FF2B5EF4-FFF2-40B4-BE49-F238E27FC236}">
                <a16:creationId xmlns:a16="http://schemas.microsoft.com/office/drawing/2014/main" id="{C4C88DB9-35B6-4AEF-B879-CA18AAE14D44}"/>
              </a:ext>
            </a:extLst>
          </p:cNvPr>
          <p:cNvSpPr txBox="1"/>
          <p:nvPr/>
        </p:nvSpPr>
        <p:spPr>
          <a:xfrm>
            <a:off x="3866947" y="1340632"/>
            <a:ext cx="1586376" cy="369332"/>
          </a:xfrm>
          <a:prstGeom prst="rect">
            <a:avLst/>
          </a:prstGeom>
          <a:noFill/>
        </p:spPr>
        <p:txBody>
          <a:bodyPr wrap="square" rtlCol="0">
            <a:spAutoFit/>
          </a:bodyPr>
          <a:lstStyle/>
          <a:p>
            <a:pPr algn="ctr"/>
            <a:r>
              <a:rPr lang="es-MX">
                <a:solidFill>
                  <a:schemeClr val="accent6"/>
                </a:solidFill>
                <a:latin typeface="+mj-lt"/>
              </a:rPr>
              <a:t>Proceso</a:t>
            </a:r>
          </a:p>
        </p:txBody>
      </p:sp>
      <p:sp>
        <p:nvSpPr>
          <p:cNvPr id="7" name="TextBox 2">
            <a:extLst>
              <a:ext uri="{FF2B5EF4-FFF2-40B4-BE49-F238E27FC236}">
                <a16:creationId xmlns:a16="http://schemas.microsoft.com/office/drawing/2014/main" id="{8639F7EA-EA80-4877-8D56-712CC82D4812}"/>
              </a:ext>
            </a:extLst>
          </p:cNvPr>
          <p:cNvSpPr txBox="1"/>
          <p:nvPr/>
        </p:nvSpPr>
        <p:spPr>
          <a:xfrm>
            <a:off x="4055152" y="1975202"/>
            <a:ext cx="4791393" cy="1323439"/>
          </a:xfrm>
          <a:prstGeom prst="rect">
            <a:avLst/>
          </a:prstGeom>
          <a:noFill/>
        </p:spPr>
        <p:txBody>
          <a:bodyPr wrap="square" lIns="91440" tIns="45720" rIns="91440" bIns="45720" rtlCol="0" anchor="t">
            <a:spAutoFit/>
          </a:bodyPr>
          <a:lstStyle/>
          <a:p>
            <a:pPr marL="342900" indent="-342900" algn="l">
              <a:buFont typeface="+mj-lt"/>
              <a:buAutoNum type="arabicPeriod"/>
            </a:pPr>
            <a:r>
              <a:rPr lang="es-MX" sz="1600"/>
              <a:t>Nuevo proyecto</a:t>
            </a:r>
          </a:p>
          <a:p>
            <a:pPr marL="342900" indent="-342900" algn="l">
              <a:buFont typeface="+mj-lt"/>
              <a:buAutoNum type="arabicPeriod"/>
            </a:pPr>
            <a:r>
              <a:rPr lang="es-MX" sz="1600" err="1"/>
              <a:t>npm</a:t>
            </a:r>
            <a:r>
              <a:rPr lang="es-MX" sz="1600"/>
              <a:t> </a:t>
            </a:r>
            <a:r>
              <a:rPr lang="es-MX" sz="1600" err="1"/>
              <a:t>install</a:t>
            </a:r>
            <a:r>
              <a:rPr lang="es-MX" sz="1600"/>
              <a:t> -g @oracle/bots-node-sdk</a:t>
            </a:r>
          </a:p>
          <a:p>
            <a:pPr marL="342900" indent="-342900" algn="l">
              <a:buFont typeface="+mj-lt"/>
              <a:buAutoNum type="arabicPeriod"/>
            </a:pPr>
            <a:r>
              <a:rPr lang="es-MX" sz="1600" err="1"/>
              <a:t>bots-node-sdk</a:t>
            </a:r>
            <a:r>
              <a:rPr lang="es-MX" sz="1600"/>
              <a:t> </a:t>
            </a:r>
            <a:r>
              <a:rPr lang="es-MX" sz="1600" err="1"/>
              <a:t>init</a:t>
            </a:r>
            <a:r>
              <a:rPr lang="es-MX" sz="1600"/>
              <a:t> </a:t>
            </a:r>
            <a:r>
              <a:rPr lang="es-MX" sz="1600" err="1"/>
              <a:t>converterccs</a:t>
            </a:r>
            <a:r>
              <a:rPr lang="es-MX" sz="1600"/>
              <a:t> --</a:t>
            </a:r>
            <a:r>
              <a:rPr lang="es-MX" sz="1600" err="1"/>
              <a:t>name</a:t>
            </a:r>
            <a:r>
              <a:rPr lang="es-MX" sz="1600"/>
              <a:t> </a:t>
            </a:r>
            <a:r>
              <a:rPr lang="es-MX" sz="1600" err="1"/>
              <a:t>converterccs</a:t>
            </a:r>
            <a:r>
              <a:rPr lang="es-MX" sz="1600"/>
              <a:t> --</a:t>
            </a:r>
            <a:r>
              <a:rPr lang="es-MX" sz="1600" err="1"/>
              <a:t>component-name</a:t>
            </a:r>
            <a:r>
              <a:rPr lang="es-MX" sz="1600"/>
              <a:t> </a:t>
            </a:r>
            <a:r>
              <a:rPr lang="es-MX" sz="1600" err="1"/>
              <a:t>becabot</a:t>
            </a:r>
            <a:endParaRPr lang="es-MX" sz="1600"/>
          </a:p>
          <a:p>
            <a:pPr marL="342900" indent="-342900" algn="l">
              <a:buFont typeface="+mj-lt"/>
              <a:buAutoNum type="arabicPeriod"/>
            </a:pPr>
            <a:endParaRPr lang="es-MX" sz="1600" b="0" i="0">
              <a:effectLst/>
            </a:endParaRPr>
          </a:p>
        </p:txBody>
      </p:sp>
      <p:cxnSp>
        <p:nvCxnSpPr>
          <p:cNvPr id="8" name="Conector recto 7">
            <a:extLst>
              <a:ext uri="{FF2B5EF4-FFF2-40B4-BE49-F238E27FC236}">
                <a16:creationId xmlns:a16="http://schemas.microsoft.com/office/drawing/2014/main" id="{3DDEA843-E917-4FB1-A175-7A2751413B9F}"/>
              </a:ext>
            </a:extLst>
          </p:cNvPr>
          <p:cNvCxnSpPr>
            <a:cxnSpLocks/>
          </p:cNvCxnSpPr>
          <p:nvPr/>
        </p:nvCxnSpPr>
        <p:spPr>
          <a:xfrm>
            <a:off x="3459299" y="1340632"/>
            <a:ext cx="0" cy="1895315"/>
          </a:xfrm>
          <a:prstGeom prst="line">
            <a:avLst/>
          </a:prstGeom>
          <a:ln w="19050">
            <a:solidFill>
              <a:srgbClr val="1269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879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578412" y="1986975"/>
            <a:ext cx="7987176" cy="584775"/>
          </a:xfrm>
          <a:prstGeom prst="rect">
            <a:avLst/>
          </a:prstGeom>
          <a:noFill/>
        </p:spPr>
        <p:txBody>
          <a:bodyPr wrap="square" rtlCol="0">
            <a:spAutoFit/>
          </a:bodyPr>
          <a:lstStyle/>
          <a:p>
            <a:pPr algn="ctr"/>
            <a:r>
              <a:rPr lang="es-MX" sz="3200">
                <a:solidFill>
                  <a:schemeClr val="accent6"/>
                </a:solidFill>
                <a:latin typeface="+mj-lt"/>
              </a:rPr>
              <a:t>Quinta práctica – </a:t>
            </a:r>
            <a:r>
              <a:rPr lang="es-MX" sz="3200" err="1">
                <a:solidFill>
                  <a:schemeClr val="accent6"/>
                </a:solidFill>
                <a:latin typeface="+mj-lt"/>
              </a:rPr>
              <a:t>Handlers</a:t>
            </a:r>
            <a:r>
              <a:rPr lang="es-MX" sz="3200">
                <a:solidFill>
                  <a:schemeClr val="accent6"/>
                </a:solidFill>
                <a:latin typeface="+mj-lt"/>
              </a:rPr>
              <a:t> </a:t>
            </a:r>
            <a:r>
              <a:rPr lang="es-MX" sz="3200" err="1">
                <a:solidFill>
                  <a:schemeClr val="accent6"/>
                </a:solidFill>
                <a:latin typeface="+mj-lt"/>
              </a:rPr>
              <a:t>Events</a:t>
            </a:r>
            <a:endParaRPr lang="es-MX" sz="3200">
              <a:solidFill>
                <a:schemeClr val="accent6"/>
              </a:solidFill>
              <a:latin typeface="+mj-lt"/>
            </a:endParaRPr>
          </a:p>
        </p:txBody>
      </p:sp>
      <p:sp>
        <p:nvSpPr>
          <p:cNvPr id="3" name="TextBox 1">
            <a:extLst>
              <a:ext uri="{FF2B5EF4-FFF2-40B4-BE49-F238E27FC236}">
                <a16:creationId xmlns:a16="http://schemas.microsoft.com/office/drawing/2014/main" id="{D3D063AE-1546-40C3-B015-13A8C401F646}"/>
              </a:ext>
            </a:extLst>
          </p:cNvPr>
          <p:cNvSpPr txBox="1"/>
          <p:nvPr/>
        </p:nvSpPr>
        <p:spPr>
          <a:xfrm>
            <a:off x="870385" y="2571750"/>
            <a:ext cx="7403230" cy="369332"/>
          </a:xfrm>
          <a:prstGeom prst="rect">
            <a:avLst/>
          </a:prstGeom>
          <a:noFill/>
        </p:spPr>
        <p:txBody>
          <a:bodyPr wrap="square" rtlCol="0">
            <a:spAutoFit/>
          </a:bodyPr>
          <a:lstStyle/>
          <a:p>
            <a:pPr algn="ctr"/>
            <a:r>
              <a:rPr lang="es-MX">
                <a:solidFill>
                  <a:schemeClr val="accent6"/>
                </a:solidFill>
                <a:latin typeface="+mj-lt"/>
              </a:rPr>
              <a:t>Teoría</a:t>
            </a:r>
          </a:p>
        </p:txBody>
      </p:sp>
    </p:spTree>
    <p:extLst>
      <p:ext uri="{BB962C8B-B14F-4D97-AF65-F5344CB8AC3E}">
        <p14:creationId xmlns:p14="http://schemas.microsoft.com/office/powerpoint/2010/main" val="1887807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ipse 2">
            <a:extLst>
              <a:ext uri="{FF2B5EF4-FFF2-40B4-BE49-F238E27FC236}">
                <a16:creationId xmlns:a16="http://schemas.microsoft.com/office/drawing/2014/main" id="{452280F1-0836-43E1-ADBF-E66982E1479D}"/>
              </a:ext>
            </a:extLst>
          </p:cNvPr>
          <p:cNvSpPr/>
          <p:nvPr/>
        </p:nvSpPr>
        <p:spPr>
          <a:xfrm>
            <a:off x="1872346" y="1056308"/>
            <a:ext cx="3240000" cy="3240000"/>
          </a:xfrm>
          <a:prstGeom prst="ellipse">
            <a:avLst/>
          </a:prstGeom>
          <a:noFill/>
          <a:ln w="38100">
            <a:solidFill>
              <a:srgbClr val="1269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erda 7">
            <a:extLst>
              <a:ext uri="{FF2B5EF4-FFF2-40B4-BE49-F238E27FC236}">
                <a16:creationId xmlns:a16="http://schemas.microsoft.com/office/drawing/2014/main" id="{5B6BFB86-2A3E-4629-B57A-7F7277528553}"/>
              </a:ext>
            </a:extLst>
          </p:cNvPr>
          <p:cNvSpPr/>
          <p:nvPr/>
        </p:nvSpPr>
        <p:spPr>
          <a:xfrm rot="17563888">
            <a:off x="2112576" y="1310970"/>
            <a:ext cx="2759542" cy="2735045"/>
          </a:xfrm>
          <a:prstGeom prst="chord">
            <a:avLst/>
          </a:prstGeom>
          <a:solidFill>
            <a:srgbClr val="1269B2"/>
          </a:solidFill>
          <a:ln w="57150">
            <a:solidFill>
              <a:srgbClr val="1269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Arco 8">
            <a:extLst>
              <a:ext uri="{FF2B5EF4-FFF2-40B4-BE49-F238E27FC236}">
                <a16:creationId xmlns:a16="http://schemas.microsoft.com/office/drawing/2014/main" id="{8EA7F45F-F599-48FC-A21E-3EA2473C31A6}"/>
              </a:ext>
            </a:extLst>
          </p:cNvPr>
          <p:cNvSpPr/>
          <p:nvPr/>
        </p:nvSpPr>
        <p:spPr>
          <a:xfrm rot="21406980">
            <a:off x="2943273" y="1549994"/>
            <a:ext cx="1098147" cy="1189721"/>
          </a:xfrm>
          <a:prstGeom prst="arc">
            <a:avLst>
              <a:gd name="adj1" fmla="val 11182065"/>
              <a:gd name="adj2" fmla="val 54679"/>
            </a:avLst>
          </a:prstGeom>
          <a:ln w="57150">
            <a:solidFill>
              <a:srgbClr val="1269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9" name="Rectángulo: esquinas redondeadas 18">
            <a:extLst>
              <a:ext uri="{FF2B5EF4-FFF2-40B4-BE49-F238E27FC236}">
                <a16:creationId xmlns:a16="http://schemas.microsoft.com/office/drawing/2014/main" id="{7539C035-ADA8-44E4-8750-B1A5BF74B200}"/>
              </a:ext>
            </a:extLst>
          </p:cNvPr>
          <p:cNvSpPr/>
          <p:nvPr/>
        </p:nvSpPr>
        <p:spPr>
          <a:xfrm>
            <a:off x="2212673" y="2439356"/>
            <a:ext cx="526824" cy="517286"/>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s-MX" sz="1400">
              <a:solidFill>
                <a:srgbClr val="1269B2"/>
              </a:solidFill>
            </a:endParaRPr>
          </a:p>
        </p:txBody>
      </p:sp>
      <p:sp>
        <p:nvSpPr>
          <p:cNvPr id="28" name="TextBox 1">
            <a:extLst>
              <a:ext uri="{FF2B5EF4-FFF2-40B4-BE49-F238E27FC236}">
                <a16:creationId xmlns:a16="http://schemas.microsoft.com/office/drawing/2014/main" id="{4943D757-CD12-4C77-8A44-DF7FC16C1B27}"/>
              </a:ext>
            </a:extLst>
          </p:cNvPr>
          <p:cNvSpPr txBox="1"/>
          <p:nvPr/>
        </p:nvSpPr>
        <p:spPr>
          <a:xfrm>
            <a:off x="4068078" y="1801047"/>
            <a:ext cx="1461976" cy="278940"/>
          </a:xfrm>
          <a:prstGeom prst="rect">
            <a:avLst/>
          </a:prstGeom>
          <a:solidFill>
            <a:srgbClr val="1269B2"/>
          </a:solidFill>
          <a:ln>
            <a:solidFill>
              <a:schemeClr val="bg1"/>
            </a:solidFill>
          </a:ln>
        </p:spPr>
        <p:txBody>
          <a:bodyPr wrap="square" rtlCol="0">
            <a:spAutoFit/>
          </a:bodyPr>
          <a:lstStyle/>
          <a:p>
            <a:r>
              <a:rPr lang="es-MX" sz="1200" err="1">
                <a:solidFill>
                  <a:schemeClr val="bg2"/>
                </a:solidFill>
                <a:latin typeface="+mj-lt"/>
              </a:rPr>
              <a:t>datos_personales</a:t>
            </a:r>
            <a:endParaRPr lang="es-MX" sz="1200">
              <a:solidFill>
                <a:schemeClr val="bg2"/>
              </a:solidFill>
              <a:latin typeface="+mj-lt"/>
            </a:endParaRPr>
          </a:p>
        </p:txBody>
      </p:sp>
      <p:sp>
        <p:nvSpPr>
          <p:cNvPr id="14" name="Rectángulo: esquinas redondeadas 13">
            <a:extLst>
              <a:ext uri="{FF2B5EF4-FFF2-40B4-BE49-F238E27FC236}">
                <a16:creationId xmlns:a16="http://schemas.microsoft.com/office/drawing/2014/main" id="{3D9D2672-701F-4753-AD2F-F99EF76FF7FF}"/>
              </a:ext>
            </a:extLst>
          </p:cNvPr>
          <p:cNvSpPr/>
          <p:nvPr/>
        </p:nvSpPr>
        <p:spPr>
          <a:xfrm>
            <a:off x="2941619" y="2406771"/>
            <a:ext cx="1752403" cy="517286"/>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s-MX" sz="1400" err="1">
                <a:solidFill>
                  <a:srgbClr val="1269B2"/>
                </a:solidFill>
              </a:rPr>
              <a:t>fecha_nacimiento</a:t>
            </a:r>
            <a:endParaRPr lang="es-MX" sz="1400">
              <a:solidFill>
                <a:srgbClr val="1269B2"/>
              </a:solidFill>
            </a:endParaRPr>
          </a:p>
        </p:txBody>
      </p:sp>
      <p:sp>
        <p:nvSpPr>
          <p:cNvPr id="15" name="Rectángulo: esquinas redondeadas 14">
            <a:extLst>
              <a:ext uri="{FF2B5EF4-FFF2-40B4-BE49-F238E27FC236}">
                <a16:creationId xmlns:a16="http://schemas.microsoft.com/office/drawing/2014/main" id="{F738A741-020C-433E-830F-0C5978509B0C}"/>
              </a:ext>
            </a:extLst>
          </p:cNvPr>
          <p:cNvSpPr/>
          <p:nvPr/>
        </p:nvSpPr>
        <p:spPr>
          <a:xfrm>
            <a:off x="2510104" y="3092896"/>
            <a:ext cx="526824" cy="517286"/>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s-MX" sz="1400">
              <a:solidFill>
                <a:srgbClr val="1269B2"/>
              </a:solidFill>
            </a:endParaRPr>
          </a:p>
        </p:txBody>
      </p:sp>
      <p:sp>
        <p:nvSpPr>
          <p:cNvPr id="16" name="Rectángulo: esquinas redondeadas 15">
            <a:extLst>
              <a:ext uri="{FF2B5EF4-FFF2-40B4-BE49-F238E27FC236}">
                <a16:creationId xmlns:a16="http://schemas.microsoft.com/office/drawing/2014/main" id="{878FAE48-5DAB-4AEB-9AFA-4483CF53EB67}"/>
              </a:ext>
            </a:extLst>
          </p:cNvPr>
          <p:cNvSpPr/>
          <p:nvPr/>
        </p:nvSpPr>
        <p:spPr>
          <a:xfrm>
            <a:off x="3227247" y="3092896"/>
            <a:ext cx="526824" cy="517286"/>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s-MX" sz="1400">
              <a:solidFill>
                <a:srgbClr val="1269B2"/>
              </a:solidFill>
            </a:endParaRPr>
          </a:p>
        </p:txBody>
      </p:sp>
      <p:sp>
        <p:nvSpPr>
          <p:cNvPr id="17" name="TextBox 1">
            <a:extLst>
              <a:ext uri="{FF2B5EF4-FFF2-40B4-BE49-F238E27FC236}">
                <a16:creationId xmlns:a16="http://schemas.microsoft.com/office/drawing/2014/main" id="{651C1C72-7E85-4FCB-BB87-70484666D25D}"/>
              </a:ext>
            </a:extLst>
          </p:cNvPr>
          <p:cNvSpPr txBox="1"/>
          <p:nvPr/>
        </p:nvSpPr>
        <p:spPr>
          <a:xfrm>
            <a:off x="111356" y="2677702"/>
            <a:ext cx="1163966" cy="278940"/>
          </a:xfrm>
          <a:prstGeom prst="rect">
            <a:avLst/>
          </a:prstGeom>
          <a:solidFill>
            <a:srgbClr val="1269B2"/>
          </a:solidFill>
        </p:spPr>
        <p:txBody>
          <a:bodyPr wrap="square" rtlCol="0">
            <a:spAutoFit/>
          </a:bodyPr>
          <a:lstStyle/>
          <a:p>
            <a:pPr algn="ctr"/>
            <a:r>
              <a:rPr lang="es-MX" sz="1200">
                <a:solidFill>
                  <a:schemeClr val="bg1"/>
                </a:solidFill>
                <a:latin typeface="+mj-lt"/>
              </a:rPr>
              <a:t>Pedir datos</a:t>
            </a:r>
          </a:p>
        </p:txBody>
      </p:sp>
      <p:sp>
        <p:nvSpPr>
          <p:cNvPr id="18" name="TextBox 1">
            <a:extLst>
              <a:ext uri="{FF2B5EF4-FFF2-40B4-BE49-F238E27FC236}">
                <a16:creationId xmlns:a16="http://schemas.microsoft.com/office/drawing/2014/main" id="{4880B9CA-9685-4552-9036-BC4E2CFF2886}"/>
              </a:ext>
            </a:extLst>
          </p:cNvPr>
          <p:cNvSpPr txBox="1"/>
          <p:nvPr/>
        </p:nvSpPr>
        <p:spPr>
          <a:xfrm>
            <a:off x="5683270" y="2630121"/>
            <a:ext cx="1223892" cy="278940"/>
          </a:xfrm>
          <a:prstGeom prst="rect">
            <a:avLst/>
          </a:prstGeom>
          <a:solidFill>
            <a:srgbClr val="1269B2"/>
          </a:solidFill>
        </p:spPr>
        <p:txBody>
          <a:bodyPr wrap="square" rtlCol="0">
            <a:spAutoFit/>
          </a:bodyPr>
          <a:lstStyle/>
          <a:p>
            <a:pPr algn="ctr"/>
            <a:r>
              <a:rPr lang="es-MX" sz="1200">
                <a:solidFill>
                  <a:schemeClr val="bg1"/>
                </a:solidFill>
                <a:latin typeface="+mj-lt"/>
              </a:rPr>
              <a:t>Guardar datos</a:t>
            </a:r>
          </a:p>
        </p:txBody>
      </p:sp>
      <p:sp>
        <p:nvSpPr>
          <p:cNvPr id="24" name="TextBox 1">
            <a:extLst>
              <a:ext uri="{FF2B5EF4-FFF2-40B4-BE49-F238E27FC236}">
                <a16:creationId xmlns:a16="http://schemas.microsoft.com/office/drawing/2014/main" id="{C8D3D117-4615-4153-BAAC-7BF3FACB6F54}"/>
              </a:ext>
            </a:extLst>
          </p:cNvPr>
          <p:cNvSpPr txBox="1"/>
          <p:nvPr/>
        </p:nvSpPr>
        <p:spPr>
          <a:xfrm>
            <a:off x="7350976" y="2630121"/>
            <a:ext cx="1461976" cy="278940"/>
          </a:xfrm>
          <a:prstGeom prst="rect">
            <a:avLst/>
          </a:prstGeom>
          <a:solidFill>
            <a:srgbClr val="1269B2"/>
          </a:solidFill>
        </p:spPr>
        <p:txBody>
          <a:bodyPr wrap="square" rtlCol="0">
            <a:spAutoFit/>
          </a:bodyPr>
          <a:lstStyle/>
          <a:p>
            <a:pPr algn="ctr"/>
            <a:r>
              <a:rPr lang="es-MX" sz="1200">
                <a:solidFill>
                  <a:schemeClr val="bg1"/>
                </a:solidFill>
                <a:latin typeface="+mj-lt"/>
              </a:rPr>
              <a:t>Despedida</a:t>
            </a:r>
          </a:p>
        </p:txBody>
      </p:sp>
      <p:cxnSp>
        <p:nvCxnSpPr>
          <p:cNvPr id="25" name="Conector recto de flecha 24">
            <a:extLst>
              <a:ext uri="{FF2B5EF4-FFF2-40B4-BE49-F238E27FC236}">
                <a16:creationId xmlns:a16="http://schemas.microsoft.com/office/drawing/2014/main" id="{C3A45618-75BF-433A-896D-CE0A74A6A0F6}"/>
              </a:ext>
            </a:extLst>
          </p:cNvPr>
          <p:cNvCxnSpPr>
            <a:cxnSpLocks/>
          </p:cNvCxnSpPr>
          <p:nvPr/>
        </p:nvCxnSpPr>
        <p:spPr>
          <a:xfrm>
            <a:off x="1275322" y="2835693"/>
            <a:ext cx="495861"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3550C88A-17E4-42A8-BA25-9969DC843C0C}"/>
              </a:ext>
            </a:extLst>
          </p:cNvPr>
          <p:cNvCxnSpPr>
            <a:cxnSpLocks/>
          </p:cNvCxnSpPr>
          <p:nvPr/>
        </p:nvCxnSpPr>
        <p:spPr>
          <a:xfrm>
            <a:off x="6855115" y="2769591"/>
            <a:ext cx="495861"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722A43AC-7A46-450C-9027-C0FB5785789E}"/>
              </a:ext>
            </a:extLst>
          </p:cNvPr>
          <p:cNvCxnSpPr>
            <a:cxnSpLocks/>
          </p:cNvCxnSpPr>
          <p:nvPr/>
        </p:nvCxnSpPr>
        <p:spPr>
          <a:xfrm>
            <a:off x="5187409" y="2769591"/>
            <a:ext cx="495861"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5E528E53-22BB-4C29-BDB7-000A06ACF0B5}"/>
              </a:ext>
            </a:extLst>
          </p:cNvPr>
          <p:cNvCxnSpPr>
            <a:cxnSpLocks/>
          </p:cNvCxnSpPr>
          <p:nvPr/>
        </p:nvCxnSpPr>
        <p:spPr>
          <a:xfrm flipH="1">
            <a:off x="4648172" y="506776"/>
            <a:ext cx="787167" cy="772329"/>
          </a:xfrm>
          <a:prstGeom prst="straightConnector1">
            <a:avLst/>
          </a:prstGeom>
          <a:ln w="19050">
            <a:solidFill>
              <a:srgbClr val="1269B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18CF66E2-ADF6-414E-9C45-476B0F9235A6}"/>
              </a:ext>
            </a:extLst>
          </p:cNvPr>
          <p:cNvCxnSpPr>
            <a:cxnSpLocks/>
          </p:cNvCxnSpPr>
          <p:nvPr/>
        </p:nvCxnSpPr>
        <p:spPr>
          <a:xfrm>
            <a:off x="1301424" y="847192"/>
            <a:ext cx="822166" cy="505859"/>
          </a:xfrm>
          <a:prstGeom prst="straightConnector1">
            <a:avLst/>
          </a:prstGeom>
          <a:ln w="19050">
            <a:solidFill>
              <a:srgbClr val="1269B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B041F305-09BC-436A-A47B-9CEEF9319386}"/>
              </a:ext>
            </a:extLst>
          </p:cNvPr>
          <p:cNvCxnSpPr>
            <a:cxnSpLocks/>
          </p:cNvCxnSpPr>
          <p:nvPr/>
        </p:nvCxnSpPr>
        <p:spPr>
          <a:xfrm flipH="1" flipV="1">
            <a:off x="5112245" y="3698506"/>
            <a:ext cx="835618" cy="511094"/>
          </a:xfrm>
          <a:prstGeom prst="straightConnector1">
            <a:avLst/>
          </a:prstGeom>
          <a:ln w="19050">
            <a:solidFill>
              <a:srgbClr val="1269B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F2506E1E-49B2-4FD5-B176-F6E118EF6CEB}"/>
              </a:ext>
            </a:extLst>
          </p:cNvPr>
          <p:cNvCxnSpPr>
            <a:cxnSpLocks/>
          </p:cNvCxnSpPr>
          <p:nvPr/>
        </p:nvCxnSpPr>
        <p:spPr>
          <a:xfrm flipV="1">
            <a:off x="1141131" y="3663608"/>
            <a:ext cx="846494" cy="560931"/>
          </a:xfrm>
          <a:prstGeom prst="straightConnector1">
            <a:avLst/>
          </a:prstGeom>
          <a:ln w="19050">
            <a:solidFill>
              <a:srgbClr val="1269B2"/>
            </a:solidFill>
            <a:tailEnd type="triangle"/>
          </a:ln>
        </p:spPr>
        <p:style>
          <a:lnRef idx="1">
            <a:schemeClr val="accent1"/>
          </a:lnRef>
          <a:fillRef idx="0">
            <a:schemeClr val="accent1"/>
          </a:fillRef>
          <a:effectRef idx="0">
            <a:schemeClr val="accent1"/>
          </a:effectRef>
          <a:fontRef idx="minor">
            <a:schemeClr val="tx1"/>
          </a:fontRef>
        </p:style>
      </p:cxnSp>
      <p:sp>
        <p:nvSpPr>
          <p:cNvPr id="37" name="Signo de multiplicación 36">
            <a:extLst>
              <a:ext uri="{FF2B5EF4-FFF2-40B4-BE49-F238E27FC236}">
                <a16:creationId xmlns:a16="http://schemas.microsoft.com/office/drawing/2014/main" id="{644B8FE2-A18A-4C3B-82EE-20E0D4653DA2}"/>
              </a:ext>
            </a:extLst>
          </p:cNvPr>
          <p:cNvSpPr/>
          <p:nvPr/>
        </p:nvSpPr>
        <p:spPr>
          <a:xfrm rot="1702683">
            <a:off x="4524206" y="339403"/>
            <a:ext cx="1035098" cy="1024351"/>
          </a:xfrm>
          <a:prstGeom prst="mathMultiply">
            <a:avLst>
              <a:gd name="adj1" fmla="val 9539"/>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Signo de multiplicación 37">
            <a:extLst>
              <a:ext uri="{FF2B5EF4-FFF2-40B4-BE49-F238E27FC236}">
                <a16:creationId xmlns:a16="http://schemas.microsoft.com/office/drawing/2014/main" id="{B2DE455E-6791-4230-9B6C-A77CECA72A1A}"/>
              </a:ext>
            </a:extLst>
          </p:cNvPr>
          <p:cNvSpPr/>
          <p:nvPr/>
        </p:nvSpPr>
        <p:spPr>
          <a:xfrm rot="1702683">
            <a:off x="1140953" y="569045"/>
            <a:ext cx="1035098" cy="1024351"/>
          </a:xfrm>
          <a:prstGeom prst="mathMultiply">
            <a:avLst>
              <a:gd name="adj1" fmla="val 9539"/>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Signo de multiplicación 38">
            <a:extLst>
              <a:ext uri="{FF2B5EF4-FFF2-40B4-BE49-F238E27FC236}">
                <a16:creationId xmlns:a16="http://schemas.microsoft.com/office/drawing/2014/main" id="{99A0E161-5152-4D61-BAA0-BB5834E7E27E}"/>
              </a:ext>
            </a:extLst>
          </p:cNvPr>
          <p:cNvSpPr/>
          <p:nvPr/>
        </p:nvSpPr>
        <p:spPr>
          <a:xfrm rot="1702683">
            <a:off x="5062634" y="3485824"/>
            <a:ext cx="1035098" cy="1024351"/>
          </a:xfrm>
          <a:prstGeom prst="mathMultiply">
            <a:avLst>
              <a:gd name="adj1" fmla="val 9539"/>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Signo de multiplicación 39">
            <a:extLst>
              <a:ext uri="{FF2B5EF4-FFF2-40B4-BE49-F238E27FC236}">
                <a16:creationId xmlns:a16="http://schemas.microsoft.com/office/drawing/2014/main" id="{20BD54B1-F0D1-49AD-A974-1A22FF70AC34}"/>
              </a:ext>
            </a:extLst>
          </p:cNvPr>
          <p:cNvSpPr/>
          <p:nvPr/>
        </p:nvSpPr>
        <p:spPr>
          <a:xfrm rot="3346814">
            <a:off x="1005703" y="3465688"/>
            <a:ext cx="1035098" cy="1024351"/>
          </a:xfrm>
          <a:prstGeom prst="mathMultiply">
            <a:avLst>
              <a:gd name="adj1" fmla="val 9539"/>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Rectángulo: esquinas redondeadas 41">
            <a:extLst>
              <a:ext uri="{FF2B5EF4-FFF2-40B4-BE49-F238E27FC236}">
                <a16:creationId xmlns:a16="http://schemas.microsoft.com/office/drawing/2014/main" id="{335C5C33-9589-4A83-A22D-D5022C8700D7}"/>
              </a:ext>
            </a:extLst>
          </p:cNvPr>
          <p:cNvSpPr/>
          <p:nvPr/>
        </p:nvSpPr>
        <p:spPr>
          <a:xfrm>
            <a:off x="3965352" y="3092896"/>
            <a:ext cx="526824" cy="517286"/>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s-MX" sz="1400">
              <a:solidFill>
                <a:srgbClr val="1269B2"/>
              </a:solidFill>
            </a:endParaRPr>
          </a:p>
        </p:txBody>
      </p:sp>
    </p:spTree>
    <p:extLst>
      <p:ext uri="{BB962C8B-B14F-4D97-AF65-F5344CB8AC3E}">
        <p14:creationId xmlns:p14="http://schemas.microsoft.com/office/powerpoint/2010/main" val="4047533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o 1">
            <a:extLst>
              <a:ext uri="{FF2B5EF4-FFF2-40B4-BE49-F238E27FC236}">
                <a16:creationId xmlns:a16="http://schemas.microsoft.com/office/drawing/2014/main" id="{6F831CD6-2FB6-475D-A8DA-D0E91A87ED7B}"/>
              </a:ext>
            </a:extLst>
          </p:cNvPr>
          <p:cNvSpPr/>
          <p:nvPr/>
        </p:nvSpPr>
        <p:spPr>
          <a:xfrm rot="17004973">
            <a:off x="1872346" y="1149590"/>
            <a:ext cx="3240000" cy="3240000"/>
          </a:xfrm>
          <a:prstGeom prst="arc">
            <a:avLst>
              <a:gd name="adj1" fmla="val 1200548"/>
              <a:gd name="adj2" fmla="val 0"/>
            </a:avLst>
          </a:prstGeom>
          <a:ln w="38100">
            <a:solidFill>
              <a:srgbClr val="1269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8" name="Cuerda 7">
            <a:extLst>
              <a:ext uri="{FF2B5EF4-FFF2-40B4-BE49-F238E27FC236}">
                <a16:creationId xmlns:a16="http://schemas.microsoft.com/office/drawing/2014/main" id="{5B6BFB86-2A3E-4629-B57A-7F7277528553}"/>
              </a:ext>
            </a:extLst>
          </p:cNvPr>
          <p:cNvSpPr/>
          <p:nvPr/>
        </p:nvSpPr>
        <p:spPr>
          <a:xfrm rot="17563888">
            <a:off x="2112576" y="1310970"/>
            <a:ext cx="2759542" cy="2735045"/>
          </a:xfrm>
          <a:prstGeom prst="chord">
            <a:avLst/>
          </a:prstGeom>
          <a:solidFill>
            <a:srgbClr val="1269B2"/>
          </a:solidFill>
          <a:ln w="57150">
            <a:solidFill>
              <a:srgbClr val="1269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Arco 8">
            <a:extLst>
              <a:ext uri="{FF2B5EF4-FFF2-40B4-BE49-F238E27FC236}">
                <a16:creationId xmlns:a16="http://schemas.microsoft.com/office/drawing/2014/main" id="{8EA7F45F-F599-48FC-A21E-3EA2473C31A6}"/>
              </a:ext>
            </a:extLst>
          </p:cNvPr>
          <p:cNvSpPr/>
          <p:nvPr/>
        </p:nvSpPr>
        <p:spPr>
          <a:xfrm rot="21406980">
            <a:off x="2943273" y="1549994"/>
            <a:ext cx="1098147" cy="1189721"/>
          </a:xfrm>
          <a:prstGeom prst="arc">
            <a:avLst>
              <a:gd name="adj1" fmla="val 11182065"/>
              <a:gd name="adj2" fmla="val 54679"/>
            </a:avLst>
          </a:prstGeom>
          <a:ln w="57150">
            <a:solidFill>
              <a:srgbClr val="1269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9" name="Rectángulo: esquinas redondeadas 18">
            <a:extLst>
              <a:ext uri="{FF2B5EF4-FFF2-40B4-BE49-F238E27FC236}">
                <a16:creationId xmlns:a16="http://schemas.microsoft.com/office/drawing/2014/main" id="{7539C035-ADA8-44E4-8750-B1A5BF74B200}"/>
              </a:ext>
            </a:extLst>
          </p:cNvPr>
          <p:cNvSpPr/>
          <p:nvPr/>
        </p:nvSpPr>
        <p:spPr>
          <a:xfrm>
            <a:off x="2212673" y="2439356"/>
            <a:ext cx="526824" cy="517286"/>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s-MX" sz="1400">
              <a:solidFill>
                <a:srgbClr val="1269B2"/>
              </a:solidFill>
            </a:endParaRPr>
          </a:p>
        </p:txBody>
      </p:sp>
      <p:sp>
        <p:nvSpPr>
          <p:cNvPr id="28" name="TextBox 1">
            <a:extLst>
              <a:ext uri="{FF2B5EF4-FFF2-40B4-BE49-F238E27FC236}">
                <a16:creationId xmlns:a16="http://schemas.microsoft.com/office/drawing/2014/main" id="{4943D757-CD12-4C77-8A44-DF7FC16C1B27}"/>
              </a:ext>
            </a:extLst>
          </p:cNvPr>
          <p:cNvSpPr txBox="1"/>
          <p:nvPr/>
        </p:nvSpPr>
        <p:spPr>
          <a:xfrm>
            <a:off x="4068078" y="1801047"/>
            <a:ext cx="1461976" cy="278940"/>
          </a:xfrm>
          <a:prstGeom prst="rect">
            <a:avLst/>
          </a:prstGeom>
          <a:solidFill>
            <a:srgbClr val="1269B2"/>
          </a:solidFill>
          <a:ln>
            <a:solidFill>
              <a:schemeClr val="bg1"/>
            </a:solidFill>
          </a:ln>
        </p:spPr>
        <p:txBody>
          <a:bodyPr wrap="square" rtlCol="0">
            <a:spAutoFit/>
          </a:bodyPr>
          <a:lstStyle/>
          <a:p>
            <a:r>
              <a:rPr lang="es-MX" sz="1200" err="1">
                <a:solidFill>
                  <a:schemeClr val="bg2"/>
                </a:solidFill>
                <a:latin typeface="+mj-lt"/>
              </a:rPr>
              <a:t>datos_personales</a:t>
            </a:r>
            <a:endParaRPr lang="es-MX" sz="1200">
              <a:solidFill>
                <a:schemeClr val="bg2"/>
              </a:solidFill>
              <a:latin typeface="+mj-lt"/>
            </a:endParaRPr>
          </a:p>
        </p:txBody>
      </p:sp>
      <p:sp>
        <p:nvSpPr>
          <p:cNvPr id="14" name="Rectángulo: esquinas redondeadas 13">
            <a:extLst>
              <a:ext uri="{FF2B5EF4-FFF2-40B4-BE49-F238E27FC236}">
                <a16:creationId xmlns:a16="http://schemas.microsoft.com/office/drawing/2014/main" id="{3D9D2672-701F-4753-AD2F-F99EF76FF7FF}"/>
              </a:ext>
            </a:extLst>
          </p:cNvPr>
          <p:cNvSpPr/>
          <p:nvPr/>
        </p:nvSpPr>
        <p:spPr>
          <a:xfrm>
            <a:off x="2941619" y="2406771"/>
            <a:ext cx="1752403" cy="517286"/>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s-MX" sz="1400" err="1">
                <a:solidFill>
                  <a:srgbClr val="1269B2"/>
                </a:solidFill>
              </a:rPr>
              <a:t>fecha_nacimiento</a:t>
            </a:r>
            <a:endParaRPr lang="es-MX" sz="1400">
              <a:solidFill>
                <a:srgbClr val="1269B2"/>
              </a:solidFill>
            </a:endParaRPr>
          </a:p>
        </p:txBody>
      </p:sp>
      <p:sp>
        <p:nvSpPr>
          <p:cNvPr id="15" name="Rectángulo: esquinas redondeadas 14">
            <a:extLst>
              <a:ext uri="{FF2B5EF4-FFF2-40B4-BE49-F238E27FC236}">
                <a16:creationId xmlns:a16="http://schemas.microsoft.com/office/drawing/2014/main" id="{F738A741-020C-433E-830F-0C5978509B0C}"/>
              </a:ext>
            </a:extLst>
          </p:cNvPr>
          <p:cNvSpPr/>
          <p:nvPr/>
        </p:nvSpPr>
        <p:spPr>
          <a:xfrm>
            <a:off x="2510104" y="3092896"/>
            <a:ext cx="526824" cy="517286"/>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s-MX" sz="1400">
              <a:solidFill>
                <a:srgbClr val="1269B2"/>
              </a:solidFill>
            </a:endParaRPr>
          </a:p>
        </p:txBody>
      </p:sp>
      <p:sp>
        <p:nvSpPr>
          <p:cNvPr id="16" name="Rectángulo: esquinas redondeadas 15">
            <a:extLst>
              <a:ext uri="{FF2B5EF4-FFF2-40B4-BE49-F238E27FC236}">
                <a16:creationId xmlns:a16="http://schemas.microsoft.com/office/drawing/2014/main" id="{878FAE48-5DAB-4AEB-9AFA-4483CF53EB67}"/>
              </a:ext>
            </a:extLst>
          </p:cNvPr>
          <p:cNvSpPr/>
          <p:nvPr/>
        </p:nvSpPr>
        <p:spPr>
          <a:xfrm>
            <a:off x="3227247" y="3092896"/>
            <a:ext cx="526824" cy="517286"/>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s-MX" sz="1400">
              <a:solidFill>
                <a:srgbClr val="1269B2"/>
              </a:solidFill>
            </a:endParaRPr>
          </a:p>
        </p:txBody>
      </p:sp>
      <p:sp>
        <p:nvSpPr>
          <p:cNvPr id="17" name="TextBox 1">
            <a:extLst>
              <a:ext uri="{FF2B5EF4-FFF2-40B4-BE49-F238E27FC236}">
                <a16:creationId xmlns:a16="http://schemas.microsoft.com/office/drawing/2014/main" id="{651C1C72-7E85-4FCB-BB87-70484666D25D}"/>
              </a:ext>
            </a:extLst>
          </p:cNvPr>
          <p:cNvSpPr txBox="1"/>
          <p:nvPr/>
        </p:nvSpPr>
        <p:spPr>
          <a:xfrm>
            <a:off x="111356" y="2677702"/>
            <a:ext cx="1163966" cy="278940"/>
          </a:xfrm>
          <a:prstGeom prst="rect">
            <a:avLst/>
          </a:prstGeom>
          <a:solidFill>
            <a:srgbClr val="1269B2"/>
          </a:solidFill>
        </p:spPr>
        <p:txBody>
          <a:bodyPr wrap="square" rtlCol="0">
            <a:spAutoFit/>
          </a:bodyPr>
          <a:lstStyle/>
          <a:p>
            <a:pPr algn="ctr"/>
            <a:r>
              <a:rPr lang="es-MX" sz="1200">
                <a:solidFill>
                  <a:schemeClr val="bg1"/>
                </a:solidFill>
                <a:latin typeface="+mj-lt"/>
              </a:rPr>
              <a:t>Pedir datos</a:t>
            </a:r>
          </a:p>
        </p:txBody>
      </p:sp>
      <p:sp>
        <p:nvSpPr>
          <p:cNvPr id="18" name="TextBox 1">
            <a:extLst>
              <a:ext uri="{FF2B5EF4-FFF2-40B4-BE49-F238E27FC236}">
                <a16:creationId xmlns:a16="http://schemas.microsoft.com/office/drawing/2014/main" id="{4880B9CA-9685-4552-9036-BC4E2CFF2886}"/>
              </a:ext>
            </a:extLst>
          </p:cNvPr>
          <p:cNvSpPr txBox="1"/>
          <p:nvPr/>
        </p:nvSpPr>
        <p:spPr>
          <a:xfrm>
            <a:off x="5683270" y="2630121"/>
            <a:ext cx="1223892" cy="278940"/>
          </a:xfrm>
          <a:prstGeom prst="rect">
            <a:avLst/>
          </a:prstGeom>
          <a:solidFill>
            <a:srgbClr val="1269B2"/>
          </a:solidFill>
        </p:spPr>
        <p:txBody>
          <a:bodyPr wrap="square" rtlCol="0">
            <a:spAutoFit/>
          </a:bodyPr>
          <a:lstStyle/>
          <a:p>
            <a:pPr algn="ctr"/>
            <a:r>
              <a:rPr lang="es-MX" sz="1200">
                <a:solidFill>
                  <a:schemeClr val="bg1"/>
                </a:solidFill>
                <a:latin typeface="+mj-lt"/>
              </a:rPr>
              <a:t>Guardar datos</a:t>
            </a:r>
          </a:p>
        </p:txBody>
      </p:sp>
      <p:sp>
        <p:nvSpPr>
          <p:cNvPr id="24" name="TextBox 1">
            <a:extLst>
              <a:ext uri="{FF2B5EF4-FFF2-40B4-BE49-F238E27FC236}">
                <a16:creationId xmlns:a16="http://schemas.microsoft.com/office/drawing/2014/main" id="{C8D3D117-4615-4153-BAAC-7BF3FACB6F54}"/>
              </a:ext>
            </a:extLst>
          </p:cNvPr>
          <p:cNvSpPr txBox="1"/>
          <p:nvPr/>
        </p:nvSpPr>
        <p:spPr>
          <a:xfrm>
            <a:off x="7350976" y="2630121"/>
            <a:ext cx="1461976" cy="278940"/>
          </a:xfrm>
          <a:prstGeom prst="rect">
            <a:avLst/>
          </a:prstGeom>
          <a:solidFill>
            <a:srgbClr val="1269B2"/>
          </a:solidFill>
        </p:spPr>
        <p:txBody>
          <a:bodyPr wrap="square" rtlCol="0">
            <a:spAutoFit/>
          </a:bodyPr>
          <a:lstStyle/>
          <a:p>
            <a:pPr algn="ctr"/>
            <a:r>
              <a:rPr lang="es-MX" sz="1200">
                <a:solidFill>
                  <a:schemeClr val="bg1"/>
                </a:solidFill>
                <a:latin typeface="+mj-lt"/>
              </a:rPr>
              <a:t>Despedida</a:t>
            </a:r>
          </a:p>
        </p:txBody>
      </p:sp>
      <p:cxnSp>
        <p:nvCxnSpPr>
          <p:cNvPr id="25" name="Conector recto de flecha 24">
            <a:extLst>
              <a:ext uri="{FF2B5EF4-FFF2-40B4-BE49-F238E27FC236}">
                <a16:creationId xmlns:a16="http://schemas.microsoft.com/office/drawing/2014/main" id="{C3A45618-75BF-433A-896D-CE0A74A6A0F6}"/>
              </a:ext>
            </a:extLst>
          </p:cNvPr>
          <p:cNvCxnSpPr>
            <a:cxnSpLocks/>
          </p:cNvCxnSpPr>
          <p:nvPr/>
        </p:nvCxnSpPr>
        <p:spPr>
          <a:xfrm>
            <a:off x="1275322" y="2835693"/>
            <a:ext cx="495861"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3550C88A-17E4-42A8-BA25-9969DC843C0C}"/>
              </a:ext>
            </a:extLst>
          </p:cNvPr>
          <p:cNvCxnSpPr>
            <a:cxnSpLocks/>
          </p:cNvCxnSpPr>
          <p:nvPr/>
        </p:nvCxnSpPr>
        <p:spPr>
          <a:xfrm>
            <a:off x="6855115" y="2769591"/>
            <a:ext cx="495861"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722A43AC-7A46-450C-9027-C0FB5785789E}"/>
              </a:ext>
            </a:extLst>
          </p:cNvPr>
          <p:cNvCxnSpPr>
            <a:cxnSpLocks/>
          </p:cNvCxnSpPr>
          <p:nvPr/>
        </p:nvCxnSpPr>
        <p:spPr>
          <a:xfrm>
            <a:off x="5187409" y="2769591"/>
            <a:ext cx="495861" cy="0"/>
          </a:xfrm>
          <a:prstGeom prst="straightConnector1">
            <a:avLst/>
          </a:prstGeom>
          <a:ln w="19050">
            <a:solidFill>
              <a:srgbClr val="1269B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Rectángulo: esquinas redondeadas 41">
            <a:extLst>
              <a:ext uri="{FF2B5EF4-FFF2-40B4-BE49-F238E27FC236}">
                <a16:creationId xmlns:a16="http://schemas.microsoft.com/office/drawing/2014/main" id="{335C5C33-9589-4A83-A22D-D5022C8700D7}"/>
              </a:ext>
            </a:extLst>
          </p:cNvPr>
          <p:cNvSpPr/>
          <p:nvPr/>
        </p:nvSpPr>
        <p:spPr>
          <a:xfrm>
            <a:off x="3965352" y="3092896"/>
            <a:ext cx="526824" cy="517286"/>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s-MX" sz="1400">
              <a:solidFill>
                <a:srgbClr val="1269B2"/>
              </a:solidFill>
            </a:endParaRPr>
          </a:p>
        </p:txBody>
      </p:sp>
      <p:sp>
        <p:nvSpPr>
          <p:cNvPr id="34" name="Rectángulo: esquinas redondeadas 33">
            <a:extLst>
              <a:ext uri="{FF2B5EF4-FFF2-40B4-BE49-F238E27FC236}">
                <a16:creationId xmlns:a16="http://schemas.microsoft.com/office/drawing/2014/main" id="{2451D9A1-2903-4533-A6CA-5D9CBB39E2BB}"/>
              </a:ext>
            </a:extLst>
          </p:cNvPr>
          <p:cNvSpPr/>
          <p:nvPr/>
        </p:nvSpPr>
        <p:spPr>
          <a:xfrm>
            <a:off x="4871093" y="470193"/>
            <a:ext cx="1984022" cy="900000"/>
          </a:xfrm>
          <a:prstGeom prst="roundRect">
            <a:avLst>
              <a:gd name="adj" fmla="val 3228"/>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s-MX" sz="1400" err="1">
                <a:solidFill>
                  <a:schemeClr val="tx1"/>
                </a:solidFill>
              </a:rPr>
              <a:t>Handler</a:t>
            </a:r>
            <a:r>
              <a:rPr lang="es-MX" sz="1400">
                <a:solidFill>
                  <a:schemeClr val="tx1"/>
                </a:solidFill>
              </a:rPr>
              <a:t> </a:t>
            </a:r>
            <a:r>
              <a:rPr lang="es-MX" sz="1400" err="1">
                <a:solidFill>
                  <a:schemeClr val="tx1"/>
                </a:solidFill>
              </a:rPr>
              <a:t>Events</a:t>
            </a:r>
            <a:endParaRPr lang="es-MX" sz="1400">
              <a:solidFill>
                <a:schemeClr val="tx1"/>
              </a:solidFill>
            </a:endParaRPr>
          </a:p>
          <a:p>
            <a:pPr algn="ctr"/>
            <a:r>
              <a:rPr lang="es-MX" sz="1400" err="1">
                <a:solidFill>
                  <a:srgbClr val="1269B2"/>
                </a:solidFill>
              </a:rPr>
              <a:t>NodeJS</a:t>
            </a:r>
            <a:endParaRPr lang="es-MX" sz="1400">
              <a:solidFill>
                <a:srgbClr val="1269B2"/>
              </a:solidFill>
            </a:endParaRPr>
          </a:p>
        </p:txBody>
      </p:sp>
      <p:cxnSp>
        <p:nvCxnSpPr>
          <p:cNvPr id="35" name="Conector recto de flecha 34">
            <a:extLst>
              <a:ext uri="{FF2B5EF4-FFF2-40B4-BE49-F238E27FC236}">
                <a16:creationId xmlns:a16="http://schemas.microsoft.com/office/drawing/2014/main" id="{9D82901E-A7AC-433A-8B7B-E99A7E062482}"/>
              </a:ext>
            </a:extLst>
          </p:cNvPr>
          <p:cNvCxnSpPr>
            <a:cxnSpLocks/>
          </p:cNvCxnSpPr>
          <p:nvPr/>
        </p:nvCxnSpPr>
        <p:spPr>
          <a:xfrm flipH="1">
            <a:off x="3817821" y="931709"/>
            <a:ext cx="967233" cy="588409"/>
          </a:xfrm>
          <a:prstGeom prst="straightConnector1">
            <a:avLst/>
          </a:prstGeom>
          <a:ln w="19050">
            <a:solidFill>
              <a:srgbClr val="1269B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2">
            <a:extLst>
              <a:ext uri="{FF2B5EF4-FFF2-40B4-BE49-F238E27FC236}">
                <a16:creationId xmlns:a16="http://schemas.microsoft.com/office/drawing/2014/main" id="{D385AB1E-A188-43ED-AB5C-158EC150CB1C}"/>
              </a:ext>
            </a:extLst>
          </p:cNvPr>
          <p:cNvSpPr txBox="1"/>
          <p:nvPr/>
        </p:nvSpPr>
        <p:spPr>
          <a:xfrm>
            <a:off x="5601222" y="3351539"/>
            <a:ext cx="3211730" cy="1569660"/>
          </a:xfrm>
          <a:prstGeom prst="rect">
            <a:avLst/>
          </a:prstGeom>
          <a:noFill/>
        </p:spPr>
        <p:txBody>
          <a:bodyPr wrap="square" lIns="91440" tIns="45720" rIns="91440" bIns="45720" rtlCol="0" anchor="t">
            <a:spAutoFit/>
          </a:bodyPr>
          <a:lstStyle/>
          <a:p>
            <a:pPr marL="285750" indent="-285750" algn="l">
              <a:buFont typeface="Wingdings" panose="05000000000000000000" pitchFamily="2" charset="2"/>
              <a:buChar char="ü"/>
            </a:pPr>
            <a:r>
              <a:rPr lang="es-MX" sz="1600"/>
              <a:t>Modificar los </a:t>
            </a:r>
            <a:r>
              <a:rPr lang="es-MX" sz="1600" err="1"/>
              <a:t>prompts</a:t>
            </a:r>
            <a:endParaRPr lang="es-MX" sz="1600"/>
          </a:p>
          <a:p>
            <a:pPr marL="285750" indent="-285750" algn="l">
              <a:buFont typeface="Wingdings" panose="05000000000000000000" pitchFamily="2" charset="2"/>
              <a:buChar char="ü"/>
            </a:pPr>
            <a:r>
              <a:rPr lang="es-MX" sz="1600"/>
              <a:t>Saltar </a:t>
            </a:r>
            <a:r>
              <a:rPr lang="es-MX" sz="1600" err="1"/>
              <a:t>items</a:t>
            </a:r>
            <a:endParaRPr lang="es-MX" sz="1600"/>
          </a:p>
          <a:p>
            <a:pPr marL="285750" indent="-285750" algn="l">
              <a:buFont typeface="Wingdings" panose="05000000000000000000" pitchFamily="2" charset="2"/>
              <a:buChar char="ü"/>
            </a:pPr>
            <a:r>
              <a:rPr lang="es-MX" sz="1600"/>
              <a:t>Validar ítems</a:t>
            </a:r>
          </a:p>
          <a:p>
            <a:pPr marL="285750" indent="-285750" algn="l">
              <a:buFont typeface="Wingdings" panose="05000000000000000000" pitchFamily="2" charset="2"/>
              <a:buChar char="ü"/>
            </a:pPr>
            <a:r>
              <a:rPr lang="es-MX" sz="1600"/>
              <a:t>Salida a internet</a:t>
            </a:r>
          </a:p>
          <a:p>
            <a:pPr marL="285750" indent="-285750" algn="l">
              <a:buFont typeface="Wingdings" panose="05000000000000000000" pitchFamily="2" charset="2"/>
              <a:buChar char="ü"/>
            </a:pPr>
            <a:endParaRPr lang="es-MX" sz="1600"/>
          </a:p>
          <a:p>
            <a:pPr marL="285750" indent="-285750" algn="l">
              <a:buFont typeface="Wingdings" panose="05000000000000000000" pitchFamily="2" charset="2"/>
              <a:buChar char="ü"/>
            </a:pPr>
            <a:endParaRPr lang="es-MX" sz="1600" b="0" i="0">
              <a:effectLst/>
            </a:endParaRPr>
          </a:p>
        </p:txBody>
      </p:sp>
    </p:spTree>
    <p:extLst>
      <p:ext uri="{BB962C8B-B14F-4D97-AF65-F5344CB8AC3E}">
        <p14:creationId xmlns:p14="http://schemas.microsoft.com/office/powerpoint/2010/main" val="4071224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F44F2-2274-46AC-B46D-F7E31772DCBA}"/>
              </a:ext>
            </a:extLst>
          </p:cNvPr>
          <p:cNvSpPr txBox="1"/>
          <p:nvPr/>
        </p:nvSpPr>
        <p:spPr>
          <a:xfrm>
            <a:off x="870385" y="2279362"/>
            <a:ext cx="7403230" cy="584775"/>
          </a:xfrm>
          <a:prstGeom prst="rect">
            <a:avLst/>
          </a:prstGeom>
          <a:noFill/>
        </p:spPr>
        <p:txBody>
          <a:bodyPr wrap="square" rtlCol="0">
            <a:spAutoFit/>
          </a:bodyPr>
          <a:lstStyle/>
          <a:p>
            <a:pPr algn="ctr"/>
            <a:r>
              <a:rPr lang="es-MX" sz="3200" dirty="0">
                <a:solidFill>
                  <a:schemeClr val="accent6"/>
                </a:solidFill>
                <a:latin typeface="+mj-lt"/>
              </a:rPr>
              <a:t>Canales</a:t>
            </a:r>
          </a:p>
        </p:txBody>
      </p:sp>
    </p:spTree>
    <p:extLst>
      <p:ext uri="{BB962C8B-B14F-4D97-AF65-F5344CB8AC3E}">
        <p14:creationId xmlns:p14="http://schemas.microsoft.com/office/powerpoint/2010/main" val="3731014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661117" y="352023"/>
            <a:ext cx="7403230" cy="584775"/>
          </a:xfrm>
          <a:prstGeom prst="rect">
            <a:avLst/>
          </a:prstGeom>
          <a:noFill/>
        </p:spPr>
        <p:txBody>
          <a:bodyPr wrap="square" rtlCol="0">
            <a:spAutoFit/>
          </a:bodyPr>
          <a:lstStyle/>
          <a:p>
            <a:r>
              <a:rPr lang="es-MX" sz="3200" dirty="0">
                <a:solidFill>
                  <a:schemeClr val="accent6"/>
                </a:solidFill>
                <a:latin typeface="+mj-lt"/>
              </a:rPr>
              <a:t>Analíticos - </a:t>
            </a:r>
            <a:r>
              <a:rPr lang="es-MX" sz="3200" dirty="0" err="1">
                <a:solidFill>
                  <a:schemeClr val="accent6"/>
                </a:solidFill>
                <a:latin typeface="+mj-lt"/>
              </a:rPr>
              <a:t>Insights</a:t>
            </a:r>
            <a:endParaRPr lang="es-MX" sz="3200" dirty="0">
              <a:solidFill>
                <a:schemeClr val="accent6"/>
              </a:solidFill>
              <a:latin typeface="+mj-lt"/>
            </a:endParaRPr>
          </a:p>
        </p:txBody>
      </p:sp>
      <p:pic>
        <p:nvPicPr>
          <p:cNvPr id="5" name="Imagen 4" descr="Interfaz de usuario gráfica&#10;&#10;Descripción generada automáticamente">
            <a:extLst>
              <a:ext uri="{FF2B5EF4-FFF2-40B4-BE49-F238E27FC236}">
                <a16:creationId xmlns:a16="http://schemas.microsoft.com/office/drawing/2014/main" id="{5AB22E20-83CD-4155-8CE0-751A39F3E773}"/>
              </a:ext>
            </a:extLst>
          </p:cNvPr>
          <p:cNvPicPr>
            <a:picLocks noChangeAspect="1"/>
          </p:cNvPicPr>
          <p:nvPr/>
        </p:nvPicPr>
        <p:blipFill>
          <a:blip r:embed="rId2"/>
          <a:stretch>
            <a:fillRect/>
          </a:stretch>
        </p:blipFill>
        <p:spPr>
          <a:xfrm>
            <a:off x="782197" y="1026009"/>
            <a:ext cx="7579605" cy="3534559"/>
          </a:xfrm>
          <a:prstGeom prst="rect">
            <a:avLst/>
          </a:prstGeom>
        </p:spPr>
      </p:pic>
    </p:spTree>
    <p:extLst>
      <p:ext uri="{BB962C8B-B14F-4D97-AF65-F5344CB8AC3E}">
        <p14:creationId xmlns:p14="http://schemas.microsoft.com/office/powerpoint/2010/main" val="608799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Logotipo, nombre de la empresa&#10;&#10;Descripción generada automáticamente">
            <a:extLst>
              <a:ext uri="{FF2B5EF4-FFF2-40B4-BE49-F238E27FC236}">
                <a16:creationId xmlns:a16="http://schemas.microsoft.com/office/drawing/2014/main" id="{EA58F917-CAC9-4858-94D6-5DCCA2291540}"/>
              </a:ext>
            </a:extLst>
          </p:cNvPr>
          <p:cNvPicPr>
            <a:picLocks noChangeAspect="1"/>
          </p:cNvPicPr>
          <p:nvPr/>
        </p:nvPicPr>
        <p:blipFill>
          <a:blip r:embed="rId3"/>
          <a:stretch>
            <a:fillRect/>
          </a:stretch>
        </p:blipFill>
        <p:spPr>
          <a:xfrm>
            <a:off x="1321206" y="1454289"/>
            <a:ext cx="6501587" cy="2234921"/>
          </a:xfrm>
          <a:prstGeom prst="rect">
            <a:avLst/>
          </a:prstGeom>
        </p:spPr>
      </p:pic>
    </p:spTree>
    <p:extLst>
      <p:ext uri="{BB962C8B-B14F-4D97-AF65-F5344CB8AC3E}">
        <p14:creationId xmlns:p14="http://schemas.microsoft.com/office/powerpoint/2010/main" val="12545903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661117" y="352023"/>
            <a:ext cx="7403230" cy="584775"/>
          </a:xfrm>
          <a:prstGeom prst="rect">
            <a:avLst/>
          </a:prstGeom>
          <a:noFill/>
        </p:spPr>
        <p:txBody>
          <a:bodyPr wrap="square" rtlCol="0">
            <a:spAutoFit/>
          </a:bodyPr>
          <a:lstStyle/>
          <a:p>
            <a:r>
              <a:rPr lang="es-MX" sz="3200">
                <a:solidFill>
                  <a:schemeClr val="accent6"/>
                </a:solidFill>
                <a:latin typeface="+mj-lt"/>
              </a:rPr>
              <a:t>Cambio de un texto del dialogo</a:t>
            </a:r>
          </a:p>
        </p:txBody>
      </p:sp>
      <p:sp>
        <p:nvSpPr>
          <p:cNvPr id="6" name="TextBox 2">
            <a:extLst>
              <a:ext uri="{FF2B5EF4-FFF2-40B4-BE49-F238E27FC236}">
                <a16:creationId xmlns:a16="http://schemas.microsoft.com/office/drawing/2014/main" id="{EA749488-74EB-4FC0-8CE5-15EFE08D29E1}"/>
              </a:ext>
            </a:extLst>
          </p:cNvPr>
          <p:cNvSpPr txBox="1"/>
          <p:nvPr/>
        </p:nvSpPr>
        <p:spPr>
          <a:xfrm>
            <a:off x="534370" y="1786920"/>
            <a:ext cx="8075259" cy="1569660"/>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s-MX" sz="1600"/>
              <a:t>Cambiar el texto “¿Cómo te llamas?” por “¿Cuál es tú nombre de pila?”</a:t>
            </a:r>
          </a:p>
          <a:p>
            <a:pPr marL="285750" indent="-285750" algn="l">
              <a:buFont typeface="Arial" panose="020B0604020202020204" pitchFamily="34" charset="0"/>
              <a:buChar char="•"/>
            </a:pPr>
            <a:r>
              <a:rPr lang="es-MX" sz="1600" b="0" i="0">
                <a:effectLst/>
              </a:rPr>
              <a:t>Cambiar el texto </a:t>
            </a:r>
            <a:r>
              <a:rPr lang="es-MX" sz="1600"/>
              <a:t>“Debes de ser mayor de edad para solicitar la beca. Ingresa de nuevo tu fecha de nacimiento” por “Parece ser que no eres mayor de edad, por favor ingresa de nuevo tu fecha de nacimiento”</a:t>
            </a:r>
          </a:p>
          <a:p>
            <a:pPr marL="285750" indent="-285750" algn="l">
              <a:buFont typeface="Arial" panose="020B0604020202020204" pitchFamily="34" charset="0"/>
              <a:buChar char="•"/>
            </a:pPr>
            <a:r>
              <a:rPr lang="es-MX" sz="1600" b="0" i="0">
                <a:effectLst/>
              </a:rPr>
              <a:t>Cambiar el texto “Hola, soy </a:t>
            </a:r>
            <a:r>
              <a:rPr lang="es-MX" sz="1600" b="0" i="0" err="1">
                <a:effectLst/>
              </a:rPr>
              <a:t>BecaBot</a:t>
            </a:r>
            <a:r>
              <a:rPr lang="es-MX" sz="1600" b="0" i="0">
                <a:effectLst/>
              </a:rPr>
              <a:t> y te ayudaré a hacer tu registro.” por “Hola soy </a:t>
            </a:r>
            <a:r>
              <a:rPr lang="es-MX" sz="1600" b="0" i="0" err="1">
                <a:effectLst/>
              </a:rPr>
              <a:t>BecaBot</a:t>
            </a:r>
            <a:r>
              <a:rPr lang="es-MX" sz="1600" b="0" i="0">
                <a:effectLst/>
              </a:rPr>
              <a:t> tu asistente digital para registrar tu solicitud”</a:t>
            </a:r>
          </a:p>
        </p:txBody>
      </p:sp>
    </p:spTree>
    <p:extLst>
      <p:ext uri="{BB962C8B-B14F-4D97-AF65-F5344CB8AC3E}">
        <p14:creationId xmlns:p14="http://schemas.microsoft.com/office/powerpoint/2010/main" val="3166832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661117" y="352023"/>
            <a:ext cx="7403230" cy="584775"/>
          </a:xfrm>
          <a:prstGeom prst="rect">
            <a:avLst/>
          </a:prstGeom>
          <a:noFill/>
        </p:spPr>
        <p:txBody>
          <a:bodyPr wrap="square" rtlCol="0">
            <a:spAutoFit/>
          </a:bodyPr>
          <a:lstStyle/>
          <a:p>
            <a:r>
              <a:rPr lang="es-MX" sz="3200">
                <a:solidFill>
                  <a:schemeClr val="accent6"/>
                </a:solidFill>
                <a:latin typeface="+mj-lt"/>
              </a:rPr>
              <a:t>Cambio del flujo de la conversación</a:t>
            </a:r>
          </a:p>
        </p:txBody>
      </p:sp>
      <p:sp>
        <p:nvSpPr>
          <p:cNvPr id="6" name="TextBox 2">
            <a:extLst>
              <a:ext uri="{FF2B5EF4-FFF2-40B4-BE49-F238E27FC236}">
                <a16:creationId xmlns:a16="http://schemas.microsoft.com/office/drawing/2014/main" id="{EA749488-74EB-4FC0-8CE5-15EFE08D29E1}"/>
              </a:ext>
            </a:extLst>
          </p:cNvPr>
          <p:cNvSpPr txBox="1"/>
          <p:nvPr/>
        </p:nvSpPr>
        <p:spPr>
          <a:xfrm>
            <a:off x="534370" y="2279362"/>
            <a:ext cx="8075259" cy="584775"/>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s-MX" sz="1600"/>
              <a:t>Después de guardar los datos personales, ahora queremos que se muestre el aviso de privacidad.</a:t>
            </a:r>
            <a:endParaRPr lang="es-MX" sz="1600" b="0" i="0">
              <a:effectLst/>
            </a:endParaRPr>
          </a:p>
        </p:txBody>
      </p:sp>
    </p:spTree>
    <p:extLst>
      <p:ext uri="{BB962C8B-B14F-4D97-AF65-F5344CB8AC3E}">
        <p14:creationId xmlns:p14="http://schemas.microsoft.com/office/powerpoint/2010/main" val="3473949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0064C64-35ED-4A28-9E95-8BEA778DBE93}"/>
              </a:ext>
            </a:extLst>
          </p:cNvPr>
          <p:cNvSpPr txBox="1"/>
          <p:nvPr/>
        </p:nvSpPr>
        <p:spPr>
          <a:xfrm>
            <a:off x="661117" y="352023"/>
            <a:ext cx="7403230" cy="1077218"/>
          </a:xfrm>
          <a:prstGeom prst="rect">
            <a:avLst/>
          </a:prstGeom>
          <a:noFill/>
        </p:spPr>
        <p:txBody>
          <a:bodyPr wrap="square" rtlCol="0">
            <a:spAutoFit/>
          </a:bodyPr>
          <a:lstStyle/>
          <a:p>
            <a:r>
              <a:rPr lang="es-MX" sz="3200">
                <a:solidFill>
                  <a:schemeClr val="accent6"/>
                </a:solidFill>
                <a:latin typeface="+mj-lt"/>
              </a:rPr>
              <a:t>Definición de elementos gráficos que usará el cliente</a:t>
            </a:r>
          </a:p>
        </p:txBody>
      </p:sp>
      <p:sp>
        <p:nvSpPr>
          <p:cNvPr id="6" name="TextBox 2">
            <a:extLst>
              <a:ext uri="{FF2B5EF4-FFF2-40B4-BE49-F238E27FC236}">
                <a16:creationId xmlns:a16="http://schemas.microsoft.com/office/drawing/2014/main" id="{EA749488-74EB-4FC0-8CE5-15EFE08D29E1}"/>
              </a:ext>
            </a:extLst>
          </p:cNvPr>
          <p:cNvSpPr txBox="1"/>
          <p:nvPr/>
        </p:nvSpPr>
        <p:spPr>
          <a:xfrm>
            <a:off x="534370" y="2156251"/>
            <a:ext cx="8075259" cy="1077218"/>
          </a:xfrm>
          <a:prstGeom prst="rect">
            <a:avLst/>
          </a:prstGeom>
          <a:noFill/>
        </p:spPr>
        <p:txBody>
          <a:bodyPr wrap="square" lIns="91440" tIns="45720" rIns="91440" bIns="45720" rtlCol="0" anchor="t">
            <a:spAutoFit/>
          </a:bodyPr>
          <a:lstStyle/>
          <a:p>
            <a:pPr marL="285750" indent="-285750" algn="l">
              <a:buFont typeface="Arial" panose="020B0604020202020204" pitchFamily="34" charset="0"/>
              <a:buChar char="•"/>
            </a:pPr>
            <a:r>
              <a:rPr lang="es-MX" sz="1600"/>
              <a:t>Imágenes</a:t>
            </a:r>
          </a:p>
          <a:p>
            <a:pPr marL="285750" indent="-285750" algn="l">
              <a:buFont typeface="Arial" panose="020B0604020202020204" pitchFamily="34" charset="0"/>
              <a:buChar char="•"/>
            </a:pPr>
            <a:r>
              <a:rPr lang="es-MX" sz="1600" b="0" i="0">
                <a:effectLst/>
              </a:rPr>
              <a:t>Botones</a:t>
            </a:r>
          </a:p>
          <a:p>
            <a:pPr marL="285750" indent="-285750" algn="l">
              <a:buFont typeface="Arial" panose="020B0604020202020204" pitchFamily="34" charset="0"/>
              <a:buChar char="•"/>
            </a:pPr>
            <a:r>
              <a:rPr lang="es-MX" sz="1600" err="1"/>
              <a:t>Ulrs</a:t>
            </a:r>
            <a:endParaRPr lang="es-MX" sz="1600"/>
          </a:p>
          <a:p>
            <a:pPr marL="285750" indent="-285750" algn="l">
              <a:buFont typeface="Arial" panose="020B0604020202020204" pitchFamily="34" charset="0"/>
              <a:buChar char="•"/>
            </a:pPr>
            <a:r>
              <a:rPr lang="es-MX" sz="1600" b="0" i="0">
                <a:effectLst/>
              </a:rPr>
              <a:t>Plantillas EMAIL y SMS</a:t>
            </a:r>
          </a:p>
        </p:txBody>
      </p:sp>
      <p:sp>
        <p:nvSpPr>
          <p:cNvPr id="5" name="CuadroTexto 4">
            <a:extLst>
              <a:ext uri="{FF2B5EF4-FFF2-40B4-BE49-F238E27FC236}">
                <a16:creationId xmlns:a16="http://schemas.microsoft.com/office/drawing/2014/main" id="{DC84AB84-B0A8-4C80-B5D7-F5520ED7F446}"/>
              </a:ext>
            </a:extLst>
          </p:cNvPr>
          <p:cNvSpPr txBox="1"/>
          <p:nvPr/>
        </p:nvSpPr>
        <p:spPr>
          <a:xfrm>
            <a:off x="534370" y="4424314"/>
            <a:ext cx="7199469" cy="276999"/>
          </a:xfrm>
          <a:prstGeom prst="rect">
            <a:avLst/>
          </a:prstGeom>
          <a:noFill/>
        </p:spPr>
        <p:txBody>
          <a:bodyPr wrap="square">
            <a:spAutoFit/>
          </a:bodyPr>
          <a:lstStyle/>
          <a:p>
            <a:r>
              <a:rPr lang="es-MX" sz="1200">
                <a:hlinkClick r:id="rId2"/>
              </a:rPr>
              <a:t>https://docs.oracle.com/en-us/iaas/digital-assistant/doc/channels-topic.html</a:t>
            </a:r>
            <a:r>
              <a:rPr lang="es-MX" sz="1200"/>
              <a:t> </a:t>
            </a:r>
          </a:p>
        </p:txBody>
      </p:sp>
    </p:spTree>
    <p:extLst>
      <p:ext uri="{BB962C8B-B14F-4D97-AF65-F5344CB8AC3E}">
        <p14:creationId xmlns:p14="http://schemas.microsoft.com/office/powerpoint/2010/main" val="1627416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330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4F0DF-3881-4A96-BBFB-239B79D57567}"/>
              </a:ext>
            </a:extLst>
          </p:cNvPr>
          <p:cNvSpPr>
            <a:spLocks noGrp="1"/>
          </p:cNvSpPr>
          <p:nvPr>
            <p:ph type="title"/>
          </p:nvPr>
        </p:nvSpPr>
        <p:spPr/>
        <p:txBody>
          <a:bodyPr/>
          <a:lstStyle/>
          <a:p>
            <a:endParaRPr lang="es-MX"/>
          </a:p>
        </p:txBody>
      </p:sp>
      <p:pic>
        <p:nvPicPr>
          <p:cNvPr id="3" name="Picture 2" descr="Why the World Needs Chatbots. When Facebook announced the Messenger… | by  Akshay Kulkarni | Chatbots Magazine">
            <a:extLst>
              <a:ext uri="{FF2B5EF4-FFF2-40B4-BE49-F238E27FC236}">
                <a16:creationId xmlns:a16="http://schemas.microsoft.com/office/drawing/2014/main" id="{B4B478C6-9DE3-4882-9443-B3BB44535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5" b="-1"/>
          <a:stretch/>
        </p:blipFill>
        <p:spPr bwMode="auto">
          <a:xfrm>
            <a:off x="-116095" y="1"/>
            <a:ext cx="9260095" cy="520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0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5A1F11C-4ADD-4C4A-8313-2DAE391C4E20}"/>
              </a:ext>
            </a:extLst>
          </p:cNvPr>
          <p:cNvPicPr>
            <a:picLocks noChangeAspect="1"/>
          </p:cNvPicPr>
          <p:nvPr/>
        </p:nvPicPr>
        <p:blipFill rotWithShape="1">
          <a:blip r:embed="rId3"/>
          <a:srcRect r="1395"/>
          <a:stretch/>
        </p:blipFill>
        <p:spPr>
          <a:xfrm>
            <a:off x="1441259" y="1035337"/>
            <a:ext cx="6564503" cy="3030960"/>
          </a:xfrm>
          <a:prstGeom prst="rect">
            <a:avLst/>
          </a:prstGeom>
        </p:spPr>
      </p:pic>
      <p:pic>
        <p:nvPicPr>
          <p:cNvPr id="6" name="Imagen 5">
            <a:extLst>
              <a:ext uri="{FF2B5EF4-FFF2-40B4-BE49-F238E27FC236}">
                <a16:creationId xmlns:a16="http://schemas.microsoft.com/office/drawing/2014/main" id="{449BFE65-CAB7-4547-B7F5-CC7554103A18}"/>
              </a:ext>
            </a:extLst>
          </p:cNvPr>
          <p:cNvPicPr>
            <a:picLocks noChangeAspect="1"/>
          </p:cNvPicPr>
          <p:nvPr/>
        </p:nvPicPr>
        <p:blipFill rotWithShape="1">
          <a:blip r:embed="rId4"/>
          <a:srcRect l="1050" r="1401" b="906"/>
          <a:stretch/>
        </p:blipFill>
        <p:spPr>
          <a:xfrm>
            <a:off x="1351181" y="162726"/>
            <a:ext cx="2619375" cy="4575765"/>
          </a:xfrm>
          <a:prstGeom prst="rect">
            <a:avLst/>
          </a:prstGeom>
          <a:ln>
            <a:solidFill>
              <a:schemeClr val="tx1"/>
            </a:solid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298585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5D1F-BC23-4110-B0A7-45B5738B0512}"/>
              </a:ext>
            </a:extLst>
          </p:cNvPr>
          <p:cNvSpPr>
            <a:spLocks noGrp="1"/>
          </p:cNvSpPr>
          <p:nvPr>
            <p:ph type="title"/>
          </p:nvPr>
        </p:nvSpPr>
        <p:spPr/>
        <p:txBody>
          <a:bodyPr anchor="ctr">
            <a:normAutofit/>
          </a:bodyPr>
          <a:lstStyle/>
          <a:p>
            <a:r>
              <a:rPr lang="es-MX"/>
              <a:t>Arquitectura de la solución.</a:t>
            </a:r>
          </a:p>
        </p:txBody>
      </p:sp>
    </p:spTree>
    <p:extLst>
      <p:ext uri="{BB962C8B-B14F-4D97-AF65-F5344CB8AC3E}">
        <p14:creationId xmlns:p14="http://schemas.microsoft.com/office/powerpoint/2010/main" val="2084667731"/>
      </p:ext>
    </p:extLst>
  </p:cSld>
  <p:clrMapOvr>
    <a:masterClrMapping/>
  </p:clrMapOvr>
</p:sld>
</file>

<file path=ppt/theme/theme1.xml><?xml version="1.0" encoding="utf-8"?>
<a:theme xmlns:a="http://schemas.openxmlformats.org/drawingml/2006/main" name="ThemeTechNowSPS">
  <a:themeElements>
    <a:clrScheme name="SPS-TechIsNow">
      <a:dk1>
        <a:sysClr val="windowText" lastClr="000000"/>
      </a:dk1>
      <a:lt1>
        <a:sysClr val="window" lastClr="FFFFFF"/>
      </a:lt1>
      <a:dk2>
        <a:srgbClr val="006970"/>
      </a:dk2>
      <a:lt2>
        <a:srgbClr val="FFFFFF"/>
      </a:lt2>
      <a:accent1>
        <a:srgbClr val="009996"/>
      </a:accent1>
      <a:accent2>
        <a:srgbClr val="F14222"/>
      </a:accent2>
      <a:accent3>
        <a:srgbClr val="A5A5A5"/>
      </a:accent3>
      <a:accent4>
        <a:srgbClr val="D7AD02"/>
      </a:accent4>
      <a:accent5>
        <a:srgbClr val="9A4680"/>
      </a:accent5>
      <a:accent6>
        <a:srgbClr val="006970"/>
      </a:accent6>
      <a:hlink>
        <a:srgbClr val="9A4680"/>
      </a:hlink>
      <a:folHlink>
        <a:srgbClr val="009996"/>
      </a:folHlink>
    </a:clrScheme>
    <a:fontScheme name="SPSTechIsNow">
      <a:majorFont>
        <a:latin typeface="Museo Sans 700"/>
        <a:ea typeface=""/>
        <a:cs typeface=""/>
      </a:majorFont>
      <a:minorFont>
        <a:latin typeface="Museo Sans 300"/>
        <a:ea typeface=""/>
        <a:cs typeface=""/>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on_SPS_Template.potx" id="{52EF5789-716B-4236-BEBF-1AB003F395AE}" vid="{45D3AC1D-38FA-476E-A4D7-D87F8FA566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3B60EB60B68B14D86879C03BD3D2468" ma:contentTypeVersion="12" ma:contentTypeDescription="Create a new document." ma:contentTypeScope="" ma:versionID="863d5e79a694a79b8e246dbc34a3bc6c">
  <xsd:schema xmlns:xsd="http://www.w3.org/2001/XMLSchema" xmlns:xs="http://www.w3.org/2001/XMLSchema" xmlns:p="http://schemas.microsoft.com/office/2006/metadata/properties" xmlns:ns2="99ef9bd0-becc-4d85-8b71-202ec0298fc4" xmlns:ns3="527f4047-e63f-4102-a1d8-59e7cb165f37" targetNamespace="http://schemas.microsoft.com/office/2006/metadata/properties" ma:root="true" ma:fieldsID="6b8c3534cc7eb20510f82f77bc180039" ns2:_="" ns3:_="">
    <xsd:import namespace="99ef9bd0-becc-4d85-8b71-202ec0298fc4"/>
    <xsd:import namespace="527f4047-e63f-4102-a1d8-59e7cb165f3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ef9bd0-becc-4d85-8b71-202ec0298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7f4047-e63f-4102-a1d8-59e7cb165f3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27f4047-e63f-4102-a1d8-59e7cb165f37">
      <UserInfo>
        <DisplayName>Abigail Alanis</DisplayName>
        <AccountId>71</AccountId>
        <AccountType/>
      </UserInfo>
    </SharedWithUser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C89AF11A-1F0D-4C7F-9A3D-709FF8CD7985}">
  <ds:schemaRefs>
    <ds:schemaRef ds:uri="527f4047-e63f-4102-a1d8-59e7cb165f37"/>
    <ds:schemaRef ds:uri="99ef9bd0-becc-4d85-8b71-202ec0298f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B6F2769-7194-4217-93D3-3AF3A4742282}">
  <ds:schemaRefs>
    <ds:schemaRef ds:uri="527f4047-e63f-4102-a1d8-59e7cb165f37"/>
    <ds:schemaRef ds:uri="99ef9bd0-becc-4d85-8b71-202ec0298fc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2071</Words>
  <Application>Microsoft Office PowerPoint</Application>
  <PresentationFormat>Presentación en pantalla (16:9)</PresentationFormat>
  <Paragraphs>302</Paragraphs>
  <Slides>63</Slides>
  <Notes>14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63</vt:i4>
      </vt:variant>
    </vt:vector>
  </HeadingPairs>
  <TitlesOfParts>
    <vt:vector size="70" baseType="lpstr">
      <vt:lpstr>Arial</vt:lpstr>
      <vt:lpstr>Calibri</vt:lpstr>
      <vt:lpstr>Museo Sans 300</vt:lpstr>
      <vt:lpstr>Museo Sans 700</vt:lpstr>
      <vt:lpstr>OracleSansVF</vt:lpstr>
      <vt:lpstr>Wingdings</vt:lpstr>
      <vt:lpstr>ThemeTechNowSPS</vt:lpstr>
      <vt:lpstr>Presentación de PowerPoint</vt:lpstr>
      <vt:lpstr>Transferencia de  conocimiento plataforma </vt:lpstr>
      <vt:lpstr>Presentadores</vt:lpstr>
      <vt:lpstr>Presentación de PowerPoint</vt:lpstr>
      <vt:lpstr>Agenda</vt:lpstr>
      <vt:lpstr>Presentación de PowerPoint</vt:lpstr>
      <vt:lpstr>Presentación de PowerPoint</vt:lpstr>
      <vt:lpstr>Presentación de PowerPoint</vt:lpstr>
      <vt:lpstr>Arquitectura de la solución.</vt:lpstr>
      <vt:lpstr>Presentación de PowerPoint</vt:lpstr>
      <vt:lpstr>COMPONENTES</vt:lpstr>
      <vt:lpstr>Componentes Canales e Interfaces de Usuario</vt:lpstr>
      <vt:lpstr>Presentación de PowerPoint</vt:lpstr>
      <vt:lpstr>Presentación de PowerPoint</vt:lpstr>
      <vt:lpstr>Presentación de PowerPoint</vt:lpstr>
      <vt:lpstr>Arquitectura de Asistente Digital</vt:lpstr>
      <vt:lpstr>Oracle Digital Assistant</vt:lpstr>
      <vt:lpstr>Presentación de PowerPoint</vt:lpstr>
      <vt:lpstr>Presentación de PowerPoint</vt:lpstr>
      <vt:lpstr>Presentación de PowerPoint</vt:lpstr>
      <vt:lpstr>Presentación de PowerPoint</vt:lpstr>
      <vt:lpstr>Presentación de PowerPoint</vt:lpstr>
      <vt:lpstr>Presentación de PowerPoint</vt:lpstr>
      <vt:lpstr>Estrategia de Ambientes</vt:lpstr>
      <vt:lpstr>Presentación de PowerPoint</vt:lpstr>
      <vt:lpstr>Flujo de negocio e integraciones</vt:lpstr>
      <vt:lpstr>Presentación de PowerPoint</vt:lpstr>
      <vt:lpstr>Presentación de PowerPoint</vt:lpstr>
      <vt:lpstr>Presentación de PowerPoint</vt:lpstr>
      <vt:lpstr>Preguntas</vt:lpstr>
      <vt:lpstr>Presentación de PowerPoint</vt:lpstr>
      <vt:lpstr>Presentación de PowerPoint</vt:lpstr>
      <vt:lpstr>Presentación de PowerPoint</vt:lpstr>
      <vt:lpstr>Componentes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Arturo Gonzalez</dc:creator>
  <cp:lastModifiedBy>Brayan Quirino</cp:lastModifiedBy>
  <cp:revision>4</cp:revision>
  <dcterms:created xsi:type="dcterms:W3CDTF">2020-08-31T15:11:45Z</dcterms:created>
  <dcterms:modified xsi:type="dcterms:W3CDTF">2021-10-07T19:53:15Z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0x01010043B60EB60B68B14D86879C03BD3D2468</vt:lpwstr>
  </property>
</Properties>
</file>